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0" r:id="rId3"/>
    <p:sldId id="264" r:id="rId4"/>
    <p:sldId id="265" r:id="rId5"/>
    <p:sldId id="282" r:id="rId6"/>
    <p:sldId id="283" r:id="rId7"/>
    <p:sldId id="266" r:id="rId8"/>
    <p:sldId id="267" r:id="rId9"/>
    <p:sldId id="285" r:id="rId10"/>
    <p:sldId id="286" r:id="rId11"/>
    <p:sldId id="268" r:id="rId12"/>
    <p:sldId id="269" r:id="rId13"/>
    <p:sldId id="287" r:id="rId14"/>
    <p:sldId id="288" r:id="rId15"/>
    <p:sldId id="270" r:id="rId16"/>
    <p:sldId id="271" r:id="rId17"/>
    <p:sldId id="292" r:id="rId18"/>
    <p:sldId id="272" r:id="rId19"/>
    <p:sldId id="273" r:id="rId20"/>
    <p:sldId id="294" r:id="rId21"/>
    <p:sldId id="296" r:id="rId22"/>
    <p:sldId id="274" r:id="rId23"/>
    <p:sldId id="275" r:id="rId24"/>
    <p:sldId id="289" r:id="rId25"/>
    <p:sldId id="276" r:id="rId26"/>
    <p:sldId id="277" r:id="rId27"/>
    <p:sldId id="297" r:id="rId28"/>
    <p:sldId id="298" r:id="rId29"/>
    <p:sldId id="299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DC1D17B8-8A4B-4E8F-9091-4ADF82519F64}">
          <p14:sldIdLst>
            <p14:sldId id="263"/>
            <p14:sldId id="280"/>
          </p14:sldIdLst>
        </p14:section>
        <p14:section name="Goal 1" id="{237E3EA0-EC17-46A4-8455-1085A91B6429}">
          <p14:sldIdLst>
            <p14:sldId id="264"/>
            <p14:sldId id="265"/>
            <p14:sldId id="282"/>
            <p14:sldId id="283"/>
          </p14:sldIdLst>
        </p14:section>
        <p14:section name="Goal 2" id="{1C1411A4-EAD3-4873-9A97-8F922F98CE6D}">
          <p14:sldIdLst>
            <p14:sldId id="266"/>
            <p14:sldId id="267"/>
            <p14:sldId id="285"/>
            <p14:sldId id="286"/>
          </p14:sldIdLst>
        </p14:section>
        <p14:section name="Goal 3" id="{FE5A9FCD-A117-4CFA-918C-FD92B321EE3F}">
          <p14:sldIdLst>
            <p14:sldId id="268"/>
            <p14:sldId id="269"/>
            <p14:sldId id="287"/>
            <p14:sldId id="288"/>
          </p14:sldIdLst>
        </p14:section>
        <p14:section name="Goal 4" id="{304B68B1-11B5-4048-8CCF-CC08A9A6BCBE}">
          <p14:sldIdLst>
            <p14:sldId id="270"/>
            <p14:sldId id="271"/>
            <p14:sldId id="292"/>
          </p14:sldIdLst>
        </p14:section>
        <p14:section name="Goal 5" id="{347B50E1-7B2F-4542-BA62-C87DE7F36C1D}">
          <p14:sldIdLst>
            <p14:sldId id="272"/>
            <p14:sldId id="273"/>
            <p14:sldId id="294"/>
            <p14:sldId id="296"/>
          </p14:sldIdLst>
        </p14:section>
        <p14:section name="Goal 6" id="{BA996091-06A1-4D57-80F1-31B61C3F22D1}">
          <p14:sldIdLst>
            <p14:sldId id="274"/>
            <p14:sldId id="275"/>
            <p14:sldId id="289"/>
          </p14:sldIdLst>
        </p14:section>
        <p14:section name="Goal 7" id="{0A1D8969-FD5F-45AA-A3E9-6E6710A42350}">
          <p14:sldIdLst>
            <p14:sldId id="276"/>
            <p14:sldId id="277"/>
            <p14:sldId id="297"/>
            <p14:sldId id="298"/>
            <p14:sldId id="299"/>
          </p14:sldIdLst>
        </p14:section>
        <p14:section name="End" id="{14F28F0C-22CB-4740-BF8C-1AFD5B6C311D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C5CFCB"/>
    <a:srgbClr val="FF5A60"/>
    <a:srgbClr val="2D2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51327D-D8B2-45C4-88AF-784A53B09573}" v="125" dt="2024-01-06T19:46:45.095"/>
    <p1510:client id="{DE58C95A-F557-4584-9BDA-EC9F544FBDB1}" v="381" dt="2024-01-07T17:32:40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6" y="8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nu nair" userId="e2c9128fa2d7f9cd" providerId="LiveId" clId="{D851327D-D8B2-45C4-88AF-784A53B09573}"/>
    <pc:docChg chg="undo custSel addSld delSld modSld sldOrd addSection modSection">
      <pc:chgData name="vishnu nair" userId="e2c9128fa2d7f9cd" providerId="LiveId" clId="{D851327D-D8B2-45C4-88AF-784A53B09573}" dt="2024-01-06T19:51:43.672" v="2244" actId="1076"/>
      <pc:docMkLst>
        <pc:docMk/>
      </pc:docMkLst>
      <pc:sldChg chg="addSp delSp modSp new del mod">
        <pc:chgData name="vishnu nair" userId="e2c9128fa2d7f9cd" providerId="LiveId" clId="{D851327D-D8B2-45C4-88AF-784A53B09573}" dt="2024-01-04T11:29:15.151" v="15" actId="2696"/>
        <pc:sldMkLst>
          <pc:docMk/>
          <pc:sldMk cId="3125563654" sldId="256"/>
        </pc:sldMkLst>
        <pc:spChg chg="del mod">
          <ac:chgData name="vishnu nair" userId="e2c9128fa2d7f9cd" providerId="LiveId" clId="{D851327D-D8B2-45C4-88AF-784A53B09573}" dt="2024-01-04T11:27:20.453" v="11" actId="478"/>
          <ac:spMkLst>
            <pc:docMk/>
            <pc:sldMk cId="3125563654" sldId="256"/>
            <ac:spMk id="2" creationId="{48DDD136-87DD-23E4-52EA-A3B46415DBF4}"/>
          </ac:spMkLst>
        </pc:spChg>
        <pc:spChg chg="mod">
          <ac:chgData name="vishnu nair" userId="e2c9128fa2d7f9cd" providerId="LiveId" clId="{D851327D-D8B2-45C4-88AF-784A53B09573}" dt="2024-01-04T11:27:28.049" v="13" actId="14100"/>
          <ac:spMkLst>
            <pc:docMk/>
            <pc:sldMk cId="3125563654" sldId="256"/>
            <ac:spMk id="3" creationId="{68904012-D5C4-9A6D-B34E-EE54D30A81CF}"/>
          </ac:spMkLst>
        </pc:spChg>
        <pc:graphicFrameChg chg="add">
          <ac:chgData name="vishnu nair" userId="e2c9128fa2d7f9cd" providerId="LiveId" clId="{D851327D-D8B2-45C4-88AF-784A53B09573}" dt="2024-01-04T11:28:00.598" v="14"/>
          <ac:graphicFrameMkLst>
            <pc:docMk/>
            <pc:sldMk cId="3125563654" sldId="256"/>
            <ac:graphicFrameMk id="4" creationId="{63F05974-98DA-73AC-EE83-CBC53724C38B}"/>
          </ac:graphicFrameMkLst>
        </pc:graphicFrameChg>
        <pc:graphicFrameChg chg="add del mod">
          <ac:chgData name="vishnu nair" userId="e2c9128fa2d7f9cd" providerId="LiveId" clId="{D851327D-D8B2-45C4-88AF-784A53B09573}" dt="2023-12-20T07:15:26.486" v="2"/>
          <ac:graphicFrameMkLst>
            <pc:docMk/>
            <pc:sldMk cId="3125563654" sldId="256"/>
            <ac:graphicFrameMk id="4" creationId="{BA4EFC5A-1508-201A-9E57-757339F54885}"/>
          </ac:graphicFrameMkLst>
        </pc:graphicFrameChg>
        <pc:picChg chg="add del mod">
          <ac:chgData name="vishnu nair" userId="e2c9128fa2d7f9cd" providerId="LiveId" clId="{D851327D-D8B2-45C4-88AF-784A53B09573}" dt="2024-01-04T11:12:21.227" v="7" actId="478"/>
          <ac:picMkLst>
            <pc:docMk/>
            <pc:sldMk cId="3125563654" sldId="256"/>
            <ac:picMk id="6" creationId="{C2AE42EC-4AEE-862E-E485-FCE7E205E236}"/>
          </ac:picMkLst>
        </pc:picChg>
      </pc:sldChg>
      <pc:sldChg chg="addSp delSp modSp new mod setBg">
        <pc:chgData name="vishnu nair" userId="e2c9128fa2d7f9cd" providerId="LiveId" clId="{D851327D-D8B2-45C4-88AF-784A53B09573}" dt="2024-01-04T13:16:30.352" v="304" actId="6549"/>
        <pc:sldMkLst>
          <pc:docMk/>
          <pc:sldMk cId="1658726683" sldId="257"/>
        </pc:sldMkLst>
        <pc:spChg chg="del">
          <ac:chgData name="vishnu nair" userId="e2c9128fa2d7f9cd" providerId="LiveId" clId="{D851327D-D8B2-45C4-88AF-784A53B09573}" dt="2024-01-04T11:30:05.615" v="16" actId="931"/>
          <ac:spMkLst>
            <pc:docMk/>
            <pc:sldMk cId="1658726683" sldId="257"/>
            <ac:spMk id="3" creationId="{0C1AA4DD-72BC-D2E5-E0DD-17F229ECBB13}"/>
          </ac:spMkLst>
        </pc:spChg>
        <pc:spChg chg="add del mod">
          <ac:chgData name="vishnu nair" userId="e2c9128fa2d7f9cd" providerId="LiveId" clId="{D851327D-D8B2-45C4-88AF-784A53B09573}" dt="2024-01-04T12:59:19.149" v="212" actId="478"/>
          <ac:spMkLst>
            <pc:docMk/>
            <pc:sldMk cId="1658726683" sldId="257"/>
            <ac:spMk id="6" creationId="{4C256496-B9D2-197E-E597-F9C4B131C0B2}"/>
          </ac:spMkLst>
        </pc:spChg>
        <pc:spChg chg="add mod">
          <ac:chgData name="vishnu nair" userId="e2c9128fa2d7f9cd" providerId="LiveId" clId="{D851327D-D8B2-45C4-88AF-784A53B09573}" dt="2024-01-04T13:01:08.749" v="216" actId="1076"/>
          <ac:spMkLst>
            <pc:docMk/>
            <pc:sldMk cId="1658726683" sldId="257"/>
            <ac:spMk id="7" creationId="{D00C7644-1457-8D1A-ACFE-703B0E6A2DC6}"/>
          </ac:spMkLst>
        </pc:spChg>
        <pc:spChg chg="add mod">
          <ac:chgData name="vishnu nair" userId="e2c9128fa2d7f9cd" providerId="LiveId" clId="{D851327D-D8B2-45C4-88AF-784A53B09573}" dt="2024-01-04T13:03:51.826" v="236" actId="14100"/>
          <ac:spMkLst>
            <pc:docMk/>
            <pc:sldMk cId="1658726683" sldId="257"/>
            <ac:spMk id="8" creationId="{55DCE6D7-D2FE-798F-93D3-E7445294DCAD}"/>
          </ac:spMkLst>
        </pc:spChg>
        <pc:spChg chg="add mod">
          <ac:chgData name="vishnu nair" userId="e2c9128fa2d7f9cd" providerId="LiveId" clId="{D851327D-D8B2-45C4-88AF-784A53B09573}" dt="2024-01-04T13:02:20.871" v="231" actId="1076"/>
          <ac:spMkLst>
            <pc:docMk/>
            <pc:sldMk cId="1658726683" sldId="257"/>
            <ac:spMk id="11" creationId="{F5654F7B-21A1-A445-E423-85339C2DD436}"/>
          </ac:spMkLst>
        </pc:spChg>
        <pc:spChg chg="add del mod">
          <ac:chgData name="vishnu nair" userId="e2c9128fa2d7f9cd" providerId="LiveId" clId="{D851327D-D8B2-45C4-88AF-784A53B09573}" dt="2024-01-04T13:03:34.293" v="234"/>
          <ac:spMkLst>
            <pc:docMk/>
            <pc:sldMk cId="1658726683" sldId="257"/>
            <ac:spMk id="12" creationId="{4513BEE7-21F0-181D-A891-431FE9F5EE30}"/>
          </ac:spMkLst>
        </pc:spChg>
        <pc:spChg chg="add mod">
          <ac:chgData name="vishnu nair" userId="e2c9128fa2d7f9cd" providerId="LiveId" clId="{D851327D-D8B2-45C4-88AF-784A53B09573}" dt="2024-01-04T13:16:30.352" v="304" actId="6549"/>
          <ac:spMkLst>
            <pc:docMk/>
            <pc:sldMk cId="1658726683" sldId="257"/>
            <ac:spMk id="13" creationId="{619CD374-1184-B068-89B5-FCF0ACB99C78}"/>
          </ac:spMkLst>
        </pc:spChg>
        <pc:picChg chg="add mod">
          <ac:chgData name="vishnu nair" userId="e2c9128fa2d7f9cd" providerId="LiveId" clId="{D851327D-D8B2-45C4-88AF-784A53B09573}" dt="2024-01-04T11:31:01.220" v="26" actId="962"/>
          <ac:picMkLst>
            <pc:docMk/>
            <pc:sldMk cId="1658726683" sldId="257"/>
            <ac:picMk id="5" creationId="{EE4DFB65-44B7-A68E-11E7-AE0CF916B3B3}"/>
          </ac:picMkLst>
        </pc:picChg>
        <pc:picChg chg="add mod">
          <ac:chgData name="vishnu nair" userId="e2c9128fa2d7f9cd" providerId="LiveId" clId="{D851327D-D8B2-45C4-88AF-784A53B09573}" dt="2024-01-04T13:01:37.910" v="220" actId="1076"/>
          <ac:picMkLst>
            <pc:docMk/>
            <pc:sldMk cId="1658726683" sldId="257"/>
            <ac:picMk id="10" creationId="{4BE33510-A169-1D99-3893-1E3F6241CB26}"/>
          </ac:picMkLst>
        </pc:picChg>
      </pc:sldChg>
      <pc:sldChg chg="addSp delSp modSp new mod ord setBg">
        <pc:chgData name="vishnu nair" userId="e2c9128fa2d7f9cd" providerId="LiveId" clId="{D851327D-D8B2-45C4-88AF-784A53B09573}" dt="2024-01-04T12:54:35.023" v="144" actId="1076"/>
        <pc:sldMkLst>
          <pc:docMk/>
          <pc:sldMk cId="3121105222" sldId="258"/>
        </pc:sldMkLst>
        <pc:spChg chg="del">
          <ac:chgData name="vishnu nair" userId="e2c9128fa2d7f9cd" providerId="LiveId" clId="{D851327D-D8B2-45C4-88AF-784A53B09573}" dt="2024-01-04T11:31:36.227" v="29" actId="478"/>
          <ac:spMkLst>
            <pc:docMk/>
            <pc:sldMk cId="3121105222" sldId="258"/>
            <ac:spMk id="2" creationId="{5289F437-9C58-1D7E-03D8-5DEE306BDF13}"/>
          </ac:spMkLst>
        </pc:spChg>
        <pc:spChg chg="del">
          <ac:chgData name="vishnu nair" userId="e2c9128fa2d7f9cd" providerId="LiveId" clId="{D851327D-D8B2-45C4-88AF-784A53B09573}" dt="2024-01-04T11:31:40.977" v="30" actId="478"/>
          <ac:spMkLst>
            <pc:docMk/>
            <pc:sldMk cId="3121105222" sldId="258"/>
            <ac:spMk id="3" creationId="{BD428C8B-2767-53F0-A83D-A8DC1BD697EF}"/>
          </ac:spMkLst>
        </pc:spChg>
        <pc:spChg chg="add mod">
          <ac:chgData name="vishnu nair" userId="e2c9128fa2d7f9cd" providerId="LiveId" clId="{D851327D-D8B2-45C4-88AF-784A53B09573}" dt="2024-01-04T12:54:35.023" v="144" actId="1076"/>
          <ac:spMkLst>
            <pc:docMk/>
            <pc:sldMk cId="3121105222" sldId="258"/>
            <ac:spMk id="6" creationId="{86A438F0-A6B9-92ED-A9C6-49DDD698FF94}"/>
          </ac:spMkLst>
        </pc:spChg>
        <pc:spChg chg="add mod">
          <ac:chgData name="vishnu nair" userId="e2c9128fa2d7f9cd" providerId="LiveId" clId="{D851327D-D8B2-45C4-88AF-784A53B09573}" dt="2024-01-04T12:53:50.895" v="136" actId="113"/>
          <ac:spMkLst>
            <pc:docMk/>
            <pc:sldMk cId="3121105222" sldId="258"/>
            <ac:spMk id="7" creationId="{C12F71A4-E536-C89E-6C02-82B90C9B0600}"/>
          </ac:spMkLst>
        </pc:spChg>
        <pc:spChg chg="add">
          <ac:chgData name="vishnu nair" userId="e2c9128fa2d7f9cd" providerId="LiveId" clId="{D851327D-D8B2-45C4-88AF-784A53B09573}" dt="2024-01-04T11:33:19.102" v="45" actId="26606"/>
          <ac:spMkLst>
            <pc:docMk/>
            <pc:sldMk cId="3121105222" sldId="258"/>
            <ac:spMk id="22" creationId="{CA815F2C-4E80-4019-8E59-FAD3F7F8473D}"/>
          </ac:spMkLst>
        </pc:spChg>
        <pc:spChg chg="add del">
          <ac:chgData name="vishnu nair" userId="e2c9128fa2d7f9cd" providerId="LiveId" clId="{D851327D-D8B2-45C4-88AF-784A53B09573}" dt="2024-01-04T11:33:04.247" v="40" actId="26606"/>
          <ac:spMkLst>
            <pc:docMk/>
            <pc:sldMk cId="3121105222" sldId="258"/>
            <ac:spMk id="25" creationId="{4613B4A9-1C7C-4729-A016-AB42D3979460}"/>
          </ac:spMkLst>
        </pc:spChg>
        <pc:spChg chg="add del">
          <ac:chgData name="vishnu nair" userId="e2c9128fa2d7f9cd" providerId="LiveId" clId="{D851327D-D8B2-45C4-88AF-784A53B09573}" dt="2024-01-04T11:33:16.023" v="42" actId="26606"/>
          <ac:spMkLst>
            <pc:docMk/>
            <pc:sldMk cId="3121105222" sldId="258"/>
            <ac:spMk id="27" creationId="{E559D998-AB6C-46E1-B394-118E9A1E2D62}"/>
          </ac:spMkLst>
        </pc:spChg>
        <pc:grpChg chg="add del">
          <ac:chgData name="vishnu nair" userId="e2c9128fa2d7f9cd" providerId="LiveId" clId="{D851327D-D8B2-45C4-88AF-784A53B09573}" dt="2024-01-04T11:32:30.093" v="35" actId="26606"/>
          <ac:grpSpMkLst>
            <pc:docMk/>
            <pc:sldMk cId="3121105222" sldId="258"/>
            <ac:grpSpMk id="10" creationId="{723C66ED-DBBF-12CA-7F5E-813E0E7D036A}"/>
          </ac:grpSpMkLst>
        </pc:grpChg>
        <pc:grpChg chg="add del">
          <ac:chgData name="vishnu nair" userId="e2c9128fa2d7f9cd" providerId="LiveId" clId="{D851327D-D8B2-45C4-88AF-784A53B09573}" dt="2024-01-04T11:32:39.437" v="37" actId="26606"/>
          <ac:grpSpMkLst>
            <pc:docMk/>
            <pc:sldMk cId="3121105222" sldId="258"/>
            <ac:grpSpMk id="16" creationId="{D4D7444E-8572-6DFD-CB75-0984238C716D}"/>
          </ac:grpSpMkLst>
        </pc:grpChg>
        <pc:grpChg chg="add del">
          <ac:chgData name="vishnu nair" userId="e2c9128fa2d7f9cd" providerId="LiveId" clId="{D851327D-D8B2-45C4-88AF-784A53B09573}" dt="2024-01-04T11:33:19.102" v="45" actId="26606"/>
          <ac:grpSpMkLst>
            <pc:docMk/>
            <pc:sldMk cId="3121105222" sldId="258"/>
            <ac:grpSpMk id="20" creationId="{26176824-7946-6969-3841-DD5C101DF42D}"/>
          </ac:grpSpMkLst>
        </pc:grpChg>
        <pc:picChg chg="add mod">
          <ac:chgData name="vishnu nair" userId="e2c9128fa2d7f9cd" providerId="LiveId" clId="{D851327D-D8B2-45C4-88AF-784A53B09573}" dt="2024-01-04T11:33:19.102" v="45" actId="26606"/>
          <ac:picMkLst>
            <pc:docMk/>
            <pc:sldMk cId="3121105222" sldId="258"/>
            <ac:picMk id="5" creationId="{D34A98AB-AA6C-1407-3E90-2A4CB67AF219}"/>
          </ac:picMkLst>
        </pc:picChg>
      </pc:sldChg>
      <pc:sldChg chg="add">
        <pc:chgData name="vishnu nair" userId="e2c9128fa2d7f9cd" providerId="LiveId" clId="{D851327D-D8B2-45C4-88AF-784A53B09573}" dt="2024-01-04T12:54:56.275" v="145" actId="2890"/>
        <pc:sldMkLst>
          <pc:docMk/>
          <pc:sldMk cId="2225729966" sldId="259"/>
        </pc:sldMkLst>
      </pc:sldChg>
      <pc:sldChg chg="addSp delSp modSp add mod">
        <pc:chgData name="vishnu nair" userId="e2c9128fa2d7f9cd" providerId="LiveId" clId="{D851327D-D8B2-45C4-88AF-784A53B09573}" dt="2024-01-04T13:55:51.250" v="1153" actId="113"/>
        <pc:sldMkLst>
          <pc:docMk/>
          <pc:sldMk cId="1455794293" sldId="260"/>
        </pc:sldMkLst>
        <pc:spChg chg="add mod">
          <ac:chgData name="vishnu nair" userId="e2c9128fa2d7f9cd" providerId="LiveId" clId="{D851327D-D8B2-45C4-88AF-784A53B09573}" dt="2024-01-04T13:40:53.856" v="953" actId="1076"/>
          <ac:spMkLst>
            <pc:docMk/>
            <pc:sldMk cId="1455794293" sldId="260"/>
            <ac:spMk id="3" creationId="{86F8892A-F0EF-D1F3-7769-CD9EF25B930B}"/>
          </ac:spMkLst>
        </pc:spChg>
        <pc:spChg chg="add del mod">
          <ac:chgData name="vishnu nair" userId="e2c9128fa2d7f9cd" providerId="LiveId" clId="{D851327D-D8B2-45C4-88AF-784A53B09573}" dt="2024-01-04T13:39:52.272" v="943"/>
          <ac:spMkLst>
            <pc:docMk/>
            <pc:sldMk cId="1455794293" sldId="260"/>
            <ac:spMk id="4" creationId="{8016588A-4CA3-D415-5D9F-A18E1386D4FB}"/>
          </ac:spMkLst>
        </pc:spChg>
        <pc:spChg chg="add mod">
          <ac:chgData name="vishnu nair" userId="e2c9128fa2d7f9cd" providerId="LiveId" clId="{D851327D-D8B2-45C4-88AF-784A53B09573}" dt="2024-01-04T13:41:29.713" v="957" actId="1076"/>
          <ac:spMkLst>
            <pc:docMk/>
            <pc:sldMk cId="1455794293" sldId="260"/>
            <ac:spMk id="6" creationId="{045F9760-C289-501C-8E07-732EB4736088}"/>
          </ac:spMkLst>
        </pc:spChg>
        <pc:spChg chg="add mod">
          <ac:chgData name="vishnu nair" userId="e2c9128fa2d7f9cd" providerId="LiveId" clId="{D851327D-D8B2-45C4-88AF-784A53B09573}" dt="2024-01-04T13:42:09.081" v="963" actId="14100"/>
          <ac:spMkLst>
            <pc:docMk/>
            <pc:sldMk cId="1455794293" sldId="260"/>
            <ac:spMk id="8" creationId="{0E215106-B5FE-0567-F037-A0FC3A2F3842}"/>
          </ac:spMkLst>
        </pc:spChg>
        <pc:spChg chg="add mod">
          <ac:chgData name="vishnu nair" userId="e2c9128fa2d7f9cd" providerId="LiveId" clId="{D851327D-D8B2-45C4-88AF-784A53B09573}" dt="2024-01-04T13:55:51.250" v="1153" actId="113"/>
          <ac:spMkLst>
            <pc:docMk/>
            <pc:sldMk cId="1455794293" sldId="260"/>
            <ac:spMk id="9" creationId="{76C436C4-6F5F-1CEC-E4C7-178D58C1859B}"/>
          </ac:spMkLst>
        </pc:spChg>
        <pc:spChg chg="add del mod">
          <ac:chgData name="vishnu nair" userId="e2c9128fa2d7f9cd" providerId="LiveId" clId="{D851327D-D8B2-45C4-88AF-784A53B09573}" dt="2024-01-04T13:53:20.050" v="1129" actId="478"/>
          <ac:spMkLst>
            <pc:docMk/>
            <pc:sldMk cId="1455794293" sldId="260"/>
            <ac:spMk id="20" creationId="{DD6CEA0B-5F46-44F0-CDBC-768C1684A8EB}"/>
          </ac:spMkLst>
        </pc:spChg>
        <pc:spChg chg="add mod">
          <ac:chgData name="vishnu nair" userId="e2c9128fa2d7f9cd" providerId="LiveId" clId="{D851327D-D8B2-45C4-88AF-784A53B09573}" dt="2024-01-04T13:55:24.134" v="1148" actId="1076"/>
          <ac:spMkLst>
            <pc:docMk/>
            <pc:sldMk cId="1455794293" sldId="260"/>
            <ac:spMk id="21" creationId="{A8A7CA01-D0D6-4610-BB38-756294C14BAE}"/>
          </ac:spMkLst>
        </pc:spChg>
        <pc:spChg chg="add mod">
          <ac:chgData name="vishnu nair" userId="e2c9128fa2d7f9cd" providerId="LiveId" clId="{D851327D-D8B2-45C4-88AF-784A53B09573}" dt="2024-01-04T13:55:28.873" v="1149" actId="1076"/>
          <ac:spMkLst>
            <pc:docMk/>
            <pc:sldMk cId="1455794293" sldId="260"/>
            <ac:spMk id="22" creationId="{32C28BF9-F313-FC06-2D16-BD6974DF1A6E}"/>
          </ac:spMkLst>
        </pc:spChg>
        <pc:spChg chg="add mod">
          <ac:chgData name="vishnu nair" userId="e2c9128fa2d7f9cd" providerId="LiveId" clId="{D851327D-D8B2-45C4-88AF-784A53B09573}" dt="2024-01-04T13:55:18.177" v="1147" actId="1076"/>
          <ac:spMkLst>
            <pc:docMk/>
            <pc:sldMk cId="1455794293" sldId="260"/>
            <ac:spMk id="23" creationId="{3654496A-F091-3425-1CEE-067928039BDC}"/>
          </ac:spMkLst>
        </pc:spChg>
        <pc:spChg chg="add mod">
          <ac:chgData name="vishnu nair" userId="e2c9128fa2d7f9cd" providerId="LiveId" clId="{D851327D-D8B2-45C4-88AF-784A53B09573}" dt="2024-01-04T13:55:32.471" v="1150" actId="1076"/>
          <ac:spMkLst>
            <pc:docMk/>
            <pc:sldMk cId="1455794293" sldId="260"/>
            <ac:spMk id="24" creationId="{24CC8093-0C7E-1371-D123-5F12671C1860}"/>
          </ac:spMkLst>
        </pc:spChg>
        <pc:picChg chg="add mod">
          <ac:chgData name="vishnu nair" userId="e2c9128fa2d7f9cd" providerId="LiveId" clId="{D851327D-D8B2-45C4-88AF-784A53B09573}" dt="2024-01-04T13:41:01.344" v="954" actId="1076"/>
          <ac:picMkLst>
            <pc:docMk/>
            <pc:sldMk cId="1455794293" sldId="260"/>
            <ac:picMk id="7" creationId="{13E5AE5D-0748-1024-9C62-C87FE22EF2D8}"/>
          </ac:picMkLst>
        </pc:picChg>
        <pc:picChg chg="add mod">
          <ac:chgData name="vishnu nair" userId="e2c9128fa2d7f9cd" providerId="LiveId" clId="{D851327D-D8B2-45C4-88AF-784A53B09573}" dt="2024-01-04T13:54:59.928" v="1143" actId="14100"/>
          <ac:picMkLst>
            <pc:docMk/>
            <pc:sldMk cId="1455794293" sldId="260"/>
            <ac:picMk id="11" creationId="{1D26D800-5CFB-706D-FC98-CC06F8B3950D}"/>
          </ac:picMkLst>
        </pc:picChg>
        <pc:picChg chg="add mod">
          <ac:chgData name="vishnu nair" userId="e2c9128fa2d7f9cd" providerId="LiveId" clId="{D851327D-D8B2-45C4-88AF-784A53B09573}" dt="2024-01-04T13:55:06.504" v="1144" actId="14100"/>
          <ac:picMkLst>
            <pc:docMk/>
            <pc:sldMk cId="1455794293" sldId="260"/>
            <ac:picMk id="13" creationId="{5ED39B22-EA60-408F-764B-A3A617EFB6E6}"/>
          </ac:picMkLst>
        </pc:picChg>
        <pc:picChg chg="add mod">
          <ac:chgData name="vishnu nair" userId="e2c9128fa2d7f9cd" providerId="LiveId" clId="{D851327D-D8B2-45C4-88AF-784A53B09573}" dt="2024-01-04T13:55:11.407" v="1145" actId="14100"/>
          <ac:picMkLst>
            <pc:docMk/>
            <pc:sldMk cId="1455794293" sldId="260"/>
            <ac:picMk id="15" creationId="{8AA52B93-987D-08FA-4811-6DBC1A6F2F99}"/>
          </ac:picMkLst>
        </pc:picChg>
        <pc:picChg chg="add del mod">
          <ac:chgData name="vishnu nair" userId="e2c9128fa2d7f9cd" providerId="LiveId" clId="{D851327D-D8B2-45C4-88AF-784A53B09573}" dt="2024-01-04T13:46:46.293" v="1070" actId="478"/>
          <ac:picMkLst>
            <pc:docMk/>
            <pc:sldMk cId="1455794293" sldId="260"/>
            <ac:picMk id="17" creationId="{9060067C-B79B-D8D8-A640-008A3A3D44E6}"/>
          </ac:picMkLst>
        </pc:picChg>
        <pc:picChg chg="add mod">
          <ac:chgData name="vishnu nair" userId="e2c9128fa2d7f9cd" providerId="LiveId" clId="{D851327D-D8B2-45C4-88AF-784A53B09573}" dt="2024-01-04T13:55:14.366" v="1146" actId="14100"/>
          <ac:picMkLst>
            <pc:docMk/>
            <pc:sldMk cId="1455794293" sldId="260"/>
            <ac:picMk id="19" creationId="{ED0F6983-69FE-A188-C856-D1FBA8FF6D2A}"/>
          </ac:picMkLst>
        </pc:picChg>
      </pc:sldChg>
      <pc:sldChg chg="addSp delSp modSp add mod">
        <pc:chgData name="vishnu nair" userId="e2c9128fa2d7f9cd" providerId="LiveId" clId="{D851327D-D8B2-45C4-88AF-784A53B09573}" dt="2024-01-04T13:49:46.334" v="1100" actId="1076"/>
        <pc:sldMkLst>
          <pc:docMk/>
          <pc:sldMk cId="1925395392" sldId="261"/>
        </pc:sldMkLst>
        <pc:spChg chg="add del mod">
          <ac:chgData name="vishnu nair" userId="e2c9128fa2d7f9cd" providerId="LiveId" clId="{D851327D-D8B2-45C4-88AF-784A53B09573}" dt="2024-01-04T13:17:52.801" v="306"/>
          <ac:spMkLst>
            <pc:docMk/>
            <pc:sldMk cId="1925395392" sldId="261"/>
            <ac:spMk id="3" creationId="{1086A81E-1E7C-0412-3CF1-4633768B6E5C}"/>
          </ac:spMkLst>
        </pc:spChg>
        <pc:spChg chg="add mod">
          <ac:chgData name="vishnu nair" userId="e2c9128fa2d7f9cd" providerId="LiveId" clId="{D851327D-D8B2-45C4-88AF-784A53B09573}" dt="2024-01-04T13:49:04.375" v="1093" actId="14100"/>
          <ac:spMkLst>
            <pc:docMk/>
            <pc:sldMk cId="1925395392" sldId="261"/>
            <ac:spMk id="4" creationId="{0BEC6FD7-9852-393A-3655-FB26AA7B409C}"/>
          </ac:spMkLst>
        </pc:spChg>
        <pc:spChg chg="add del mod">
          <ac:chgData name="vishnu nair" userId="e2c9128fa2d7f9cd" providerId="LiveId" clId="{D851327D-D8B2-45C4-88AF-784A53B09573}" dt="2024-01-04T13:19:18.295" v="315" actId="478"/>
          <ac:spMkLst>
            <pc:docMk/>
            <pc:sldMk cId="1925395392" sldId="261"/>
            <ac:spMk id="6" creationId="{DF22995E-8639-1C51-7ACB-1A10D6C14AD5}"/>
          </ac:spMkLst>
        </pc:spChg>
        <pc:spChg chg="add mod">
          <ac:chgData name="vishnu nair" userId="e2c9128fa2d7f9cd" providerId="LiveId" clId="{D851327D-D8B2-45C4-88AF-784A53B09573}" dt="2024-01-04T13:23:54.443" v="354" actId="1076"/>
          <ac:spMkLst>
            <pc:docMk/>
            <pc:sldMk cId="1925395392" sldId="261"/>
            <ac:spMk id="7" creationId="{C24CB4D0-646D-DBE7-3B74-D576939967A9}"/>
          </ac:spMkLst>
        </pc:spChg>
        <pc:spChg chg="add mod">
          <ac:chgData name="vishnu nair" userId="e2c9128fa2d7f9cd" providerId="LiveId" clId="{D851327D-D8B2-45C4-88AF-784A53B09573}" dt="2024-01-04T13:49:46.334" v="1100" actId="1076"/>
          <ac:spMkLst>
            <pc:docMk/>
            <pc:sldMk cId="1925395392" sldId="261"/>
            <ac:spMk id="8" creationId="{9A4C72A0-F120-37F6-9593-49AD1834071F}"/>
          </ac:spMkLst>
        </pc:spChg>
        <pc:spChg chg="add mod">
          <ac:chgData name="vishnu nair" userId="e2c9128fa2d7f9cd" providerId="LiveId" clId="{D851327D-D8B2-45C4-88AF-784A53B09573}" dt="2024-01-04T13:30:31.476" v="937" actId="20577"/>
          <ac:spMkLst>
            <pc:docMk/>
            <pc:sldMk cId="1925395392" sldId="261"/>
            <ac:spMk id="9" creationId="{C39BBBB7-F490-0241-D0AB-F68E78CB422B}"/>
          </ac:spMkLst>
        </pc:spChg>
        <pc:spChg chg="add del mod">
          <ac:chgData name="vishnu nair" userId="e2c9128fa2d7f9cd" providerId="LiveId" clId="{D851327D-D8B2-45C4-88AF-784A53B09573}" dt="2024-01-04T13:25:13.028" v="366" actId="478"/>
          <ac:spMkLst>
            <pc:docMk/>
            <pc:sldMk cId="1925395392" sldId="261"/>
            <ac:spMk id="10" creationId="{562F6B51-EAAC-B578-F7C7-81C198F24AEF}"/>
          </ac:spMkLst>
        </pc:spChg>
        <pc:spChg chg="add del">
          <ac:chgData name="vishnu nair" userId="e2c9128fa2d7f9cd" providerId="LiveId" clId="{D851327D-D8B2-45C4-88AF-784A53B09573}" dt="2024-01-04T13:28:34.742" v="915" actId="11529"/>
          <ac:spMkLst>
            <pc:docMk/>
            <pc:sldMk cId="1925395392" sldId="261"/>
            <ac:spMk id="11" creationId="{C831BAE0-6A6C-7188-73B0-E0D8571502F9}"/>
          </ac:spMkLst>
        </pc:spChg>
        <pc:picChg chg="add mod">
          <ac:chgData name="vishnu nair" userId="e2c9128fa2d7f9cd" providerId="LiveId" clId="{D851327D-D8B2-45C4-88AF-784A53B09573}" dt="2024-01-04T13:49:23.271" v="1097" actId="1076"/>
          <ac:picMkLst>
            <pc:docMk/>
            <pc:sldMk cId="1925395392" sldId="261"/>
            <ac:picMk id="14" creationId="{F3361A91-1753-D9CA-2295-32EC1483758D}"/>
          </ac:picMkLst>
        </pc:picChg>
        <pc:cxnChg chg="add del">
          <ac:chgData name="vishnu nair" userId="e2c9128fa2d7f9cd" providerId="LiveId" clId="{D851327D-D8B2-45C4-88AF-784A53B09573}" dt="2024-01-04T13:29:53.325" v="935" actId="478"/>
          <ac:cxnSpMkLst>
            <pc:docMk/>
            <pc:sldMk cId="1925395392" sldId="261"/>
            <ac:cxnSpMk id="13" creationId="{471B04E6-A6DF-1CE6-6C98-03B28B1D8E8E}"/>
          </ac:cxnSpMkLst>
        </pc:cxnChg>
      </pc:sldChg>
      <pc:sldChg chg="addSp delSp modSp add mod">
        <pc:chgData name="vishnu nair" userId="e2c9128fa2d7f9cd" providerId="LiveId" clId="{D851327D-D8B2-45C4-88AF-784A53B09573}" dt="2024-01-05T05:06:28.992" v="1297" actId="478"/>
        <pc:sldMkLst>
          <pc:docMk/>
          <pc:sldMk cId="904952672" sldId="262"/>
        </pc:sldMkLst>
        <pc:spChg chg="add del mod">
          <ac:chgData name="vishnu nair" userId="e2c9128fa2d7f9cd" providerId="LiveId" clId="{D851327D-D8B2-45C4-88AF-784A53B09573}" dt="2024-01-05T05:06:28.992" v="1297" actId="478"/>
          <ac:spMkLst>
            <pc:docMk/>
            <pc:sldMk cId="904952672" sldId="262"/>
            <ac:spMk id="4" creationId="{226587B5-CB21-780D-C239-E7DE5BA5B36C}"/>
          </ac:spMkLst>
        </pc:spChg>
        <pc:spChg chg="del mod">
          <ac:chgData name="vishnu nair" userId="e2c9128fa2d7f9cd" providerId="LiveId" clId="{D851327D-D8B2-45C4-88AF-784A53B09573}" dt="2024-01-04T14:06:30.982" v="1223"/>
          <ac:spMkLst>
            <pc:docMk/>
            <pc:sldMk cId="904952672" sldId="262"/>
            <ac:spMk id="9" creationId="{76C436C4-6F5F-1CEC-E4C7-178D58C1859B}"/>
          </ac:spMkLst>
        </pc:spChg>
        <pc:spChg chg="del">
          <ac:chgData name="vishnu nair" userId="e2c9128fa2d7f9cd" providerId="LiveId" clId="{D851327D-D8B2-45C4-88AF-784A53B09573}" dt="2024-01-04T14:05:36.014" v="1160" actId="478"/>
          <ac:spMkLst>
            <pc:docMk/>
            <pc:sldMk cId="904952672" sldId="262"/>
            <ac:spMk id="21" creationId="{A8A7CA01-D0D6-4610-BB38-756294C14BAE}"/>
          </ac:spMkLst>
        </pc:spChg>
        <pc:spChg chg="del">
          <ac:chgData name="vishnu nair" userId="e2c9128fa2d7f9cd" providerId="LiveId" clId="{D851327D-D8B2-45C4-88AF-784A53B09573}" dt="2024-01-04T14:05:33.901" v="1158" actId="478"/>
          <ac:spMkLst>
            <pc:docMk/>
            <pc:sldMk cId="904952672" sldId="262"/>
            <ac:spMk id="22" creationId="{32C28BF9-F313-FC06-2D16-BD6974DF1A6E}"/>
          </ac:spMkLst>
        </pc:spChg>
        <pc:spChg chg="del">
          <ac:chgData name="vishnu nair" userId="e2c9128fa2d7f9cd" providerId="LiveId" clId="{D851327D-D8B2-45C4-88AF-784A53B09573}" dt="2024-01-04T14:05:38.956" v="1162" actId="478"/>
          <ac:spMkLst>
            <pc:docMk/>
            <pc:sldMk cId="904952672" sldId="262"/>
            <ac:spMk id="23" creationId="{3654496A-F091-3425-1CEE-067928039BDC}"/>
          </ac:spMkLst>
        </pc:spChg>
        <pc:spChg chg="del">
          <ac:chgData name="vishnu nair" userId="e2c9128fa2d7f9cd" providerId="LiveId" clId="{D851327D-D8B2-45C4-88AF-784A53B09573}" dt="2024-01-04T14:05:32.113" v="1156" actId="478"/>
          <ac:spMkLst>
            <pc:docMk/>
            <pc:sldMk cId="904952672" sldId="262"/>
            <ac:spMk id="24" creationId="{24CC8093-0C7E-1371-D123-5F12671C1860}"/>
          </ac:spMkLst>
        </pc:spChg>
        <pc:picChg chg="del">
          <ac:chgData name="vishnu nair" userId="e2c9128fa2d7f9cd" providerId="LiveId" clId="{D851327D-D8B2-45C4-88AF-784A53B09573}" dt="2024-01-04T14:05:29.918" v="1155" actId="478"/>
          <ac:picMkLst>
            <pc:docMk/>
            <pc:sldMk cId="904952672" sldId="262"/>
            <ac:picMk id="11" creationId="{1D26D800-5CFB-706D-FC98-CC06F8B3950D}"/>
          </ac:picMkLst>
        </pc:picChg>
        <pc:picChg chg="del">
          <ac:chgData name="vishnu nair" userId="e2c9128fa2d7f9cd" providerId="LiveId" clId="{D851327D-D8B2-45C4-88AF-784A53B09573}" dt="2024-01-04T14:05:32.905" v="1157" actId="478"/>
          <ac:picMkLst>
            <pc:docMk/>
            <pc:sldMk cId="904952672" sldId="262"/>
            <ac:picMk id="13" creationId="{5ED39B22-EA60-408F-764B-A3A617EFB6E6}"/>
          </ac:picMkLst>
        </pc:picChg>
        <pc:picChg chg="del">
          <ac:chgData name="vishnu nair" userId="e2c9128fa2d7f9cd" providerId="LiveId" clId="{D851327D-D8B2-45C4-88AF-784A53B09573}" dt="2024-01-04T14:05:35.501" v="1159" actId="478"/>
          <ac:picMkLst>
            <pc:docMk/>
            <pc:sldMk cId="904952672" sldId="262"/>
            <ac:picMk id="15" creationId="{8AA52B93-987D-08FA-4811-6DBC1A6F2F99}"/>
          </ac:picMkLst>
        </pc:picChg>
        <pc:picChg chg="del">
          <ac:chgData name="vishnu nair" userId="e2c9128fa2d7f9cd" providerId="LiveId" clId="{D851327D-D8B2-45C4-88AF-784A53B09573}" dt="2024-01-04T14:05:37.493" v="1161" actId="478"/>
          <ac:picMkLst>
            <pc:docMk/>
            <pc:sldMk cId="904952672" sldId="262"/>
            <ac:picMk id="19" creationId="{ED0F6983-69FE-A188-C856-D1FBA8FF6D2A}"/>
          </ac:picMkLst>
        </pc:picChg>
      </pc:sldChg>
      <pc:sldChg chg="addSp delSp modSp new mod ord">
        <pc:chgData name="vishnu nair" userId="e2c9128fa2d7f9cd" providerId="LiveId" clId="{D851327D-D8B2-45C4-88AF-784A53B09573}" dt="2024-01-06T19:51:43.672" v="2244" actId="1076"/>
        <pc:sldMkLst>
          <pc:docMk/>
          <pc:sldMk cId="3824921627" sldId="263"/>
        </pc:sldMkLst>
        <pc:spChg chg="del">
          <ac:chgData name="vishnu nair" userId="e2c9128fa2d7f9cd" providerId="LiveId" clId="{D851327D-D8B2-45C4-88AF-784A53B09573}" dt="2024-01-06T18:39:32.518" v="1301" actId="478"/>
          <ac:spMkLst>
            <pc:docMk/>
            <pc:sldMk cId="3824921627" sldId="263"/>
            <ac:spMk id="2" creationId="{9AC55A81-E71A-C8B2-0575-C80321934082}"/>
          </ac:spMkLst>
        </pc:spChg>
        <pc:spChg chg="del">
          <ac:chgData name="vishnu nair" userId="e2c9128fa2d7f9cd" providerId="LiveId" clId="{D851327D-D8B2-45C4-88AF-784A53B09573}" dt="2024-01-06T18:39:33.875" v="1302" actId="478"/>
          <ac:spMkLst>
            <pc:docMk/>
            <pc:sldMk cId="3824921627" sldId="263"/>
            <ac:spMk id="3" creationId="{3493865A-2A07-1FF2-04A5-2A97BCFD3012}"/>
          </ac:spMkLst>
        </pc:spChg>
        <pc:spChg chg="add del mod">
          <ac:chgData name="vishnu nair" userId="e2c9128fa2d7f9cd" providerId="LiveId" clId="{D851327D-D8B2-45C4-88AF-784A53B09573}" dt="2024-01-06T18:58:46.141" v="1392" actId="21"/>
          <ac:spMkLst>
            <pc:docMk/>
            <pc:sldMk cId="3824921627" sldId="263"/>
            <ac:spMk id="10" creationId="{92AB30A7-D65A-7B15-BF54-C9E8F51465CD}"/>
          </ac:spMkLst>
        </pc:spChg>
        <pc:graphicFrameChg chg="add del mod modGraphic">
          <ac:chgData name="vishnu nair" userId="e2c9128fa2d7f9cd" providerId="LiveId" clId="{D851327D-D8B2-45C4-88AF-784A53B09573}" dt="2024-01-06T19:49:56.390" v="2224" actId="478"/>
          <ac:graphicFrameMkLst>
            <pc:docMk/>
            <pc:sldMk cId="3824921627" sldId="263"/>
            <ac:graphicFrameMk id="12" creationId="{B15ADE67-DEC8-534F-0250-2E1B6EB21725}"/>
          </ac:graphicFrameMkLst>
        </pc:graphicFrameChg>
        <pc:graphicFrameChg chg="add mod modGraphic">
          <ac:chgData name="vishnu nair" userId="e2c9128fa2d7f9cd" providerId="LiveId" clId="{D851327D-D8B2-45C4-88AF-784A53B09573}" dt="2024-01-06T19:51:43.672" v="2244" actId="1076"/>
          <ac:graphicFrameMkLst>
            <pc:docMk/>
            <pc:sldMk cId="3824921627" sldId="263"/>
            <ac:graphicFrameMk id="14" creationId="{2B5F27CB-D07E-CF57-F039-83E8A7206BEA}"/>
          </ac:graphicFrameMkLst>
        </pc:graphicFrameChg>
        <pc:picChg chg="add del mod">
          <ac:chgData name="vishnu nair" userId="e2c9128fa2d7f9cd" providerId="LiveId" clId="{D851327D-D8B2-45C4-88AF-784A53B09573}" dt="2024-01-06T18:49:48.120" v="1310" actId="478"/>
          <ac:picMkLst>
            <pc:docMk/>
            <pc:sldMk cId="3824921627" sldId="263"/>
            <ac:picMk id="5" creationId="{04962EE6-0986-B05F-81B0-CAA5D7DC7F39}"/>
          </ac:picMkLst>
        </pc:picChg>
        <pc:picChg chg="add del mod modCrop">
          <ac:chgData name="vishnu nair" userId="e2c9128fa2d7f9cd" providerId="LiveId" clId="{D851327D-D8B2-45C4-88AF-784A53B09573}" dt="2024-01-06T18:52:03.146" v="1320" actId="478"/>
          <ac:picMkLst>
            <pc:docMk/>
            <pc:sldMk cId="3824921627" sldId="263"/>
            <ac:picMk id="7" creationId="{D3D67A70-1B8D-BEAE-D667-E137ACD6ED3A}"/>
          </ac:picMkLst>
        </pc:picChg>
        <pc:picChg chg="add mod modCrop">
          <ac:chgData name="vishnu nair" userId="e2c9128fa2d7f9cd" providerId="LiveId" clId="{D851327D-D8B2-45C4-88AF-784A53B09573}" dt="2024-01-06T18:52:36.087" v="1327" actId="18131"/>
          <ac:picMkLst>
            <pc:docMk/>
            <pc:sldMk cId="3824921627" sldId="263"/>
            <ac:picMk id="9" creationId="{05B3F855-BDE6-7C0A-4146-1EB872587BC5}"/>
          </ac:picMkLst>
        </pc:picChg>
      </pc:sldChg>
      <pc:sldChg chg="addSp delSp modSp new mod ord modTransition setBg">
        <pc:chgData name="vishnu nair" userId="e2c9128fa2d7f9cd" providerId="LiveId" clId="{D851327D-D8B2-45C4-88AF-784A53B09573}" dt="2024-01-06T19:50:33.129" v="2234" actId="1076"/>
        <pc:sldMkLst>
          <pc:docMk/>
          <pc:sldMk cId="3086479859" sldId="264"/>
        </pc:sldMkLst>
        <pc:spChg chg="del">
          <ac:chgData name="vishnu nair" userId="e2c9128fa2d7f9cd" providerId="LiveId" clId="{D851327D-D8B2-45C4-88AF-784A53B09573}" dt="2024-01-06T18:53:50.639" v="1337" actId="478"/>
          <ac:spMkLst>
            <pc:docMk/>
            <pc:sldMk cId="3086479859" sldId="264"/>
            <ac:spMk id="2" creationId="{D2D0C3F7-F13D-A018-BFED-146FE517F53B}"/>
          </ac:spMkLst>
        </pc:spChg>
        <pc:spChg chg="del">
          <ac:chgData name="vishnu nair" userId="e2c9128fa2d7f9cd" providerId="LiveId" clId="{D851327D-D8B2-45C4-88AF-784A53B09573}" dt="2024-01-06T18:53:50.639" v="1337" actId="478"/>
          <ac:spMkLst>
            <pc:docMk/>
            <pc:sldMk cId="3086479859" sldId="264"/>
            <ac:spMk id="3" creationId="{03A6EC9E-897A-47E7-39A0-834A7E36F6F7}"/>
          </ac:spMkLst>
        </pc:spChg>
        <pc:spChg chg="add del mod">
          <ac:chgData name="vishnu nair" userId="e2c9128fa2d7f9cd" providerId="LiveId" clId="{D851327D-D8B2-45C4-88AF-784A53B09573}" dt="2024-01-06T18:57:46.047" v="1347" actId="21"/>
          <ac:spMkLst>
            <pc:docMk/>
            <pc:sldMk cId="3086479859" sldId="264"/>
            <ac:spMk id="4" creationId="{92AB30A7-D65A-7B15-BF54-C9E8F51465CD}"/>
          </ac:spMkLst>
        </pc:spChg>
        <pc:spChg chg="add mod">
          <ac:chgData name="vishnu nair" userId="e2c9128fa2d7f9cd" providerId="LiveId" clId="{D851327D-D8B2-45C4-88AF-784A53B09573}" dt="2024-01-06T19:50:28.670" v="2233" actId="1076"/>
          <ac:spMkLst>
            <pc:docMk/>
            <pc:sldMk cId="3086479859" sldId="264"/>
            <ac:spMk id="5" creationId="{1544C247-3D9A-B283-9844-D54283716F99}"/>
          </ac:spMkLst>
        </pc:spChg>
        <pc:spChg chg="add mod">
          <ac:chgData name="vishnu nair" userId="e2c9128fa2d7f9cd" providerId="LiveId" clId="{D851327D-D8B2-45C4-88AF-784A53B09573}" dt="2024-01-06T19:09:03.151" v="1446" actId="12788"/>
          <ac:spMkLst>
            <pc:docMk/>
            <pc:sldMk cId="3086479859" sldId="264"/>
            <ac:spMk id="10" creationId="{92AB30A7-D65A-7B15-BF54-C9E8F51465CD}"/>
          </ac:spMkLst>
        </pc:spChg>
        <pc:picChg chg="add mod">
          <ac:chgData name="vishnu nair" userId="e2c9128fa2d7f9cd" providerId="LiveId" clId="{D851327D-D8B2-45C4-88AF-784A53B09573}" dt="2024-01-06T19:50:33.129" v="2234" actId="1076"/>
          <ac:picMkLst>
            <pc:docMk/>
            <pc:sldMk cId="3086479859" sldId="264"/>
            <ac:picMk id="7" creationId="{C17505E6-0CCC-85AB-9A9A-3552F3140BAE}"/>
          </ac:picMkLst>
        </pc:picChg>
      </pc:sldChg>
      <pc:sldChg chg="addSp delSp modSp new mod modTransition setBg">
        <pc:chgData name="vishnu nair" userId="e2c9128fa2d7f9cd" providerId="LiveId" clId="{D851327D-D8B2-45C4-88AF-784A53B09573}" dt="2024-01-06T19:46:40.240" v="2216" actId="207"/>
        <pc:sldMkLst>
          <pc:docMk/>
          <pc:sldMk cId="611864834" sldId="265"/>
        </pc:sldMkLst>
        <pc:spChg chg="add mod">
          <ac:chgData name="vishnu nair" userId="e2c9128fa2d7f9cd" providerId="LiveId" clId="{D851327D-D8B2-45C4-88AF-784A53B09573}" dt="2024-01-06T19:12:19.530" v="1463" actId="207"/>
          <ac:spMkLst>
            <pc:docMk/>
            <pc:sldMk cId="611864834" sldId="265"/>
            <ac:spMk id="2" creationId="{721D7D8E-B5D1-FC4A-44D8-F84E82F9F483}"/>
          </ac:spMkLst>
        </pc:spChg>
        <pc:spChg chg="add mod">
          <ac:chgData name="vishnu nair" userId="e2c9128fa2d7f9cd" providerId="LiveId" clId="{D851327D-D8B2-45C4-88AF-784A53B09573}" dt="2024-01-06T19:25:10.529" v="1782" actId="14100"/>
          <ac:spMkLst>
            <pc:docMk/>
            <pc:sldMk cId="611864834" sldId="265"/>
            <ac:spMk id="3" creationId="{9F37F89B-1619-8540-80C9-EFEB439EDB5C}"/>
          </ac:spMkLst>
        </pc:spChg>
        <pc:spChg chg="add del mod">
          <ac:chgData name="vishnu nair" userId="e2c9128fa2d7f9cd" providerId="LiveId" clId="{D851327D-D8B2-45C4-88AF-784A53B09573}" dt="2024-01-06T19:19:55.768" v="1661"/>
          <ac:spMkLst>
            <pc:docMk/>
            <pc:sldMk cId="611864834" sldId="265"/>
            <ac:spMk id="7" creationId="{E038C71C-45F5-775E-2FCA-2BF159F981BF}"/>
          </ac:spMkLst>
        </pc:spChg>
        <pc:spChg chg="add mod">
          <ac:chgData name="vishnu nair" userId="e2c9128fa2d7f9cd" providerId="LiveId" clId="{D851327D-D8B2-45C4-88AF-784A53B09573}" dt="2024-01-06T19:29:02.928" v="1851" actId="1076"/>
          <ac:spMkLst>
            <pc:docMk/>
            <pc:sldMk cId="611864834" sldId="265"/>
            <ac:spMk id="8" creationId="{A6298317-66F8-B944-B559-2FDF79D3E7B6}"/>
          </ac:spMkLst>
        </pc:spChg>
        <pc:spChg chg="add del mod">
          <ac:chgData name="vishnu nair" userId="e2c9128fa2d7f9cd" providerId="LiveId" clId="{D851327D-D8B2-45C4-88AF-784A53B09573}" dt="2024-01-06T19:28:44.602" v="1845" actId="478"/>
          <ac:spMkLst>
            <pc:docMk/>
            <pc:sldMk cId="611864834" sldId="265"/>
            <ac:spMk id="9" creationId="{9DA64D32-DD1A-63EF-7117-CD6CCD2E7FB0}"/>
          </ac:spMkLst>
        </pc:spChg>
        <pc:spChg chg="add mod">
          <ac:chgData name="vishnu nair" userId="e2c9128fa2d7f9cd" providerId="LiveId" clId="{D851327D-D8B2-45C4-88AF-784A53B09573}" dt="2024-01-06T19:46:40.240" v="2216" actId="207"/>
          <ac:spMkLst>
            <pc:docMk/>
            <pc:sldMk cId="611864834" sldId="265"/>
            <ac:spMk id="10" creationId="{5B9FE93A-8797-A1D2-59AA-B723E74C7BBE}"/>
          </ac:spMkLst>
        </pc:spChg>
        <pc:spChg chg="add del mod">
          <ac:chgData name="vishnu nair" userId="e2c9128fa2d7f9cd" providerId="LiveId" clId="{D851327D-D8B2-45C4-88AF-784A53B09573}" dt="2024-01-06T19:28:51.480" v="1848" actId="478"/>
          <ac:spMkLst>
            <pc:docMk/>
            <pc:sldMk cId="611864834" sldId="265"/>
            <ac:spMk id="11" creationId="{178D4435-4D75-644B-8612-AB546C5FDEE9}"/>
          </ac:spMkLst>
        </pc:spChg>
        <pc:spChg chg="add del mod">
          <ac:chgData name="vishnu nair" userId="e2c9128fa2d7f9cd" providerId="LiveId" clId="{D851327D-D8B2-45C4-88AF-784A53B09573}" dt="2024-01-06T19:28:53.612" v="1849" actId="478"/>
          <ac:spMkLst>
            <pc:docMk/>
            <pc:sldMk cId="611864834" sldId="265"/>
            <ac:spMk id="12" creationId="{525F9D47-D8F0-13FB-3985-8C61B7DABFC2}"/>
          </ac:spMkLst>
        </pc:spChg>
        <pc:spChg chg="add del mod">
          <ac:chgData name="vishnu nair" userId="e2c9128fa2d7f9cd" providerId="LiveId" clId="{D851327D-D8B2-45C4-88AF-784A53B09573}" dt="2024-01-06T19:28:40.938" v="1844" actId="478"/>
          <ac:spMkLst>
            <pc:docMk/>
            <pc:sldMk cId="611864834" sldId="265"/>
            <ac:spMk id="13" creationId="{D4427826-E8C9-EDCF-B335-7F0CD6C0B726}"/>
          </ac:spMkLst>
        </pc:spChg>
        <pc:spChg chg="add del mod">
          <ac:chgData name="vishnu nair" userId="e2c9128fa2d7f9cd" providerId="LiveId" clId="{D851327D-D8B2-45C4-88AF-784A53B09573}" dt="2024-01-06T19:28:39.303" v="1843" actId="478"/>
          <ac:spMkLst>
            <pc:docMk/>
            <pc:sldMk cId="611864834" sldId="265"/>
            <ac:spMk id="14" creationId="{D5BEB88A-5054-8227-B501-F23B30DA133B}"/>
          </ac:spMkLst>
        </pc:spChg>
        <pc:spChg chg="add del mod">
          <ac:chgData name="vishnu nair" userId="e2c9128fa2d7f9cd" providerId="LiveId" clId="{D851327D-D8B2-45C4-88AF-784A53B09573}" dt="2024-01-06T19:28:37.502" v="1842" actId="478"/>
          <ac:spMkLst>
            <pc:docMk/>
            <pc:sldMk cId="611864834" sldId="265"/>
            <ac:spMk id="15" creationId="{044DD978-48FC-6240-B097-13E4E704BBED}"/>
          </ac:spMkLst>
        </pc:spChg>
        <pc:spChg chg="add del mod">
          <ac:chgData name="vishnu nair" userId="e2c9128fa2d7f9cd" providerId="LiveId" clId="{D851327D-D8B2-45C4-88AF-784A53B09573}" dt="2024-01-06T19:28:35.503" v="1841" actId="478"/>
          <ac:spMkLst>
            <pc:docMk/>
            <pc:sldMk cId="611864834" sldId="265"/>
            <ac:spMk id="16" creationId="{7317E5F3-9342-F2F1-308E-925824B2AA6D}"/>
          </ac:spMkLst>
        </pc:spChg>
        <pc:picChg chg="add mod">
          <ac:chgData name="vishnu nair" userId="e2c9128fa2d7f9cd" providerId="LiveId" clId="{D851327D-D8B2-45C4-88AF-784A53B09573}" dt="2024-01-06T19:17:00.435" v="1489" actId="1076"/>
          <ac:picMkLst>
            <pc:docMk/>
            <pc:sldMk cId="611864834" sldId="265"/>
            <ac:picMk id="4" creationId="{26A54533-D3CC-F2D0-D678-65D7A160FB52}"/>
          </ac:picMkLst>
        </pc:picChg>
        <pc:picChg chg="add del mod ord modCrop">
          <ac:chgData name="vishnu nair" userId="e2c9128fa2d7f9cd" providerId="LiveId" clId="{D851327D-D8B2-45C4-88AF-784A53B09573}" dt="2024-01-06T19:39:45.431" v="2155"/>
          <ac:picMkLst>
            <pc:docMk/>
            <pc:sldMk cId="611864834" sldId="265"/>
            <ac:picMk id="6" creationId="{32335524-7A9F-2AA7-34BD-DA919741382A}"/>
          </ac:picMkLst>
        </pc:picChg>
      </pc:sldChg>
      <pc:sldChg chg="modSp add del mod">
        <pc:chgData name="vishnu nair" userId="e2c9128fa2d7f9cd" providerId="LiveId" clId="{D851327D-D8B2-45C4-88AF-784A53B09573}" dt="2024-01-06T19:46:54.128" v="2217" actId="2696"/>
        <pc:sldMkLst>
          <pc:docMk/>
          <pc:sldMk cId="206494236" sldId="266"/>
        </pc:sldMkLst>
        <pc:spChg chg="mod">
          <ac:chgData name="vishnu nair" userId="e2c9128fa2d7f9cd" providerId="LiveId" clId="{D851327D-D8B2-45C4-88AF-784A53B09573}" dt="2024-01-06T19:40:19.597" v="2158" actId="20577"/>
          <ac:spMkLst>
            <pc:docMk/>
            <pc:sldMk cId="206494236" sldId="266"/>
            <ac:spMk id="10" creationId="{5B9FE93A-8797-A1D2-59AA-B723E74C7BBE}"/>
          </ac:spMkLst>
        </pc:spChg>
      </pc:sldChg>
      <pc:sldChg chg="modSp add del mod modTransition">
        <pc:chgData name="vishnu nair" userId="e2c9128fa2d7f9cd" providerId="LiveId" clId="{D851327D-D8B2-45C4-88AF-784A53B09573}" dt="2024-01-06T19:40:09.917" v="2156" actId="2696"/>
        <pc:sldMkLst>
          <pc:docMk/>
          <pc:sldMk cId="2978726385" sldId="266"/>
        </pc:sldMkLst>
        <pc:spChg chg="mod">
          <ac:chgData name="vishnu nair" userId="e2c9128fa2d7f9cd" providerId="LiveId" clId="{D851327D-D8B2-45C4-88AF-784A53B09573}" dt="2024-01-06T19:38:42.375" v="2105" actId="20577"/>
          <ac:spMkLst>
            <pc:docMk/>
            <pc:sldMk cId="2978726385" sldId="266"/>
            <ac:spMk id="10" creationId="{5B9FE93A-8797-A1D2-59AA-B723E74C7BBE}"/>
          </ac:spMkLst>
        </pc:spChg>
      </pc:sldChg>
    </pc:docChg>
  </pc:docChgLst>
  <pc:docChgLst>
    <pc:chgData name="vishnu nair" userId="e2c9128fa2d7f9cd" providerId="LiveId" clId="{DE58C95A-F557-4584-9BDA-EC9F544FBDB1}"/>
    <pc:docChg chg="undo custSel addSld delSld modSld sldOrd addSection modSection">
      <pc:chgData name="vishnu nair" userId="e2c9128fa2d7f9cd" providerId="LiveId" clId="{DE58C95A-F557-4584-9BDA-EC9F544FBDB1}" dt="2024-01-07T17:32:40.572" v="5194"/>
      <pc:docMkLst>
        <pc:docMk/>
      </pc:docMkLst>
      <pc:sldChg chg="del">
        <pc:chgData name="vishnu nair" userId="e2c9128fa2d7f9cd" providerId="LiveId" clId="{DE58C95A-F557-4584-9BDA-EC9F544FBDB1}" dt="2024-01-06T19:54:04.571" v="1" actId="47"/>
        <pc:sldMkLst>
          <pc:docMk/>
          <pc:sldMk cId="1658726683" sldId="257"/>
        </pc:sldMkLst>
      </pc:sldChg>
      <pc:sldChg chg="del">
        <pc:chgData name="vishnu nair" userId="e2c9128fa2d7f9cd" providerId="LiveId" clId="{DE58C95A-F557-4584-9BDA-EC9F544FBDB1}" dt="2024-01-06T19:54:02.642" v="0" actId="2696"/>
        <pc:sldMkLst>
          <pc:docMk/>
          <pc:sldMk cId="3121105222" sldId="258"/>
        </pc:sldMkLst>
      </pc:sldChg>
      <pc:sldChg chg="del">
        <pc:chgData name="vishnu nair" userId="e2c9128fa2d7f9cd" providerId="LiveId" clId="{DE58C95A-F557-4584-9BDA-EC9F544FBDB1}" dt="2024-01-06T19:54:08.055" v="5" actId="47"/>
        <pc:sldMkLst>
          <pc:docMk/>
          <pc:sldMk cId="2225729966" sldId="259"/>
        </pc:sldMkLst>
      </pc:sldChg>
      <pc:sldChg chg="del">
        <pc:chgData name="vishnu nair" userId="e2c9128fa2d7f9cd" providerId="LiveId" clId="{DE58C95A-F557-4584-9BDA-EC9F544FBDB1}" dt="2024-01-06T19:54:06.022" v="3" actId="47"/>
        <pc:sldMkLst>
          <pc:docMk/>
          <pc:sldMk cId="1455794293" sldId="260"/>
        </pc:sldMkLst>
      </pc:sldChg>
      <pc:sldChg chg="del">
        <pc:chgData name="vishnu nair" userId="e2c9128fa2d7f9cd" providerId="LiveId" clId="{DE58C95A-F557-4584-9BDA-EC9F544FBDB1}" dt="2024-01-06T19:54:05.316" v="2" actId="47"/>
        <pc:sldMkLst>
          <pc:docMk/>
          <pc:sldMk cId="1925395392" sldId="261"/>
        </pc:sldMkLst>
      </pc:sldChg>
      <pc:sldChg chg="del">
        <pc:chgData name="vishnu nair" userId="e2c9128fa2d7f9cd" providerId="LiveId" clId="{DE58C95A-F557-4584-9BDA-EC9F544FBDB1}" dt="2024-01-06T19:54:06.731" v="4" actId="47"/>
        <pc:sldMkLst>
          <pc:docMk/>
          <pc:sldMk cId="904952672" sldId="262"/>
        </pc:sldMkLst>
      </pc:sldChg>
      <pc:sldChg chg="addSp delSp modSp mod modAnim">
        <pc:chgData name="vishnu nair" userId="e2c9128fa2d7f9cd" providerId="LiveId" clId="{DE58C95A-F557-4584-9BDA-EC9F544FBDB1}" dt="2024-01-07T15:15:10.930" v="4951" actId="1076"/>
        <pc:sldMkLst>
          <pc:docMk/>
          <pc:sldMk cId="3824921627" sldId="263"/>
        </pc:sldMkLst>
        <pc:spChg chg="add mod">
          <ac:chgData name="vishnu nair" userId="e2c9128fa2d7f9cd" providerId="LiveId" clId="{DE58C95A-F557-4584-9BDA-EC9F544FBDB1}" dt="2024-01-07T15:13:41.569" v="4911" actId="14100"/>
          <ac:spMkLst>
            <pc:docMk/>
            <pc:sldMk cId="3824921627" sldId="263"/>
            <ac:spMk id="2" creationId="{5465DA2B-D412-304A-5078-4EA772F192A7}"/>
          </ac:spMkLst>
        </pc:spChg>
        <pc:spChg chg="add mod">
          <ac:chgData name="vishnu nair" userId="e2c9128fa2d7f9cd" providerId="LiveId" clId="{DE58C95A-F557-4584-9BDA-EC9F544FBDB1}" dt="2024-01-07T15:15:10.930" v="4951" actId="1076"/>
          <ac:spMkLst>
            <pc:docMk/>
            <pc:sldMk cId="3824921627" sldId="263"/>
            <ac:spMk id="3" creationId="{013E0B22-6B75-7668-99B3-AFEB58FE3B99}"/>
          </ac:spMkLst>
        </pc:spChg>
        <pc:spChg chg="add mod">
          <ac:chgData name="vishnu nair" userId="e2c9128fa2d7f9cd" providerId="LiveId" clId="{DE58C95A-F557-4584-9BDA-EC9F544FBDB1}" dt="2024-01-07T15:15:10.930" v="4951" actId="1076"/>
          <ac:spMkLst>
            <pc:docMk/>
            <pc:sldMk cId="3824921627" sldId="263"/>
            <ac:spMk id="4" creationId="{CF03347C-D7A6-7B2B-E3D2-163C9ACD07B5}"/>
          </ac:spMkLst>
        </pc:spChg>
        <pc:spChg chg="add mod">
          <ac:chgData name="vishnu nair" userId="e2c9128fa2d7f9cd" providerId="LiveId" clId="{DE58C95A-F557-4584-9BDA-EC9F544FBDB1}" dt="2024-01-07T15:15:10.930" v="4951" actId="1076"/>
          <ac:spMkLst>
            <pc:docMk/>
            <pc:sldMk cId="3824921627" sldId="263"/>
            <ac:spMk id="5" creationId="{4DFC0242-B512-3BA9-05AA-DEA859452E62}"/>
          </ac:spMkLst>
        </pc:spChg>
        <pc:spChg chg="add del mod">
          <ac:chgData name="vishnu nair" userId="e2c9128fa2d7f9cd" providerId="LiveId" clId="{DE58C95A-F557-4584-9BDA-EC9F544FBDB1}" dt="2024-01-06T22:37:00.270" v="1428" actId="478"/>
          <ac:spMkLst>
            <pc:docMk/>
            <pc:sldMk cId="3824921627" sldId="263"/>
            <ac:spMk id="11" creationId="{CA39B2A8-1CB6-3C11-96BA-A4C4BE24DD67}"/>
          </ac:spMkLst>
        </pc:spChg>
        <pc:graphicFrameChg chg="add del mod modGraphic">
          <ac:chgData name="vishnu nair" userId="e2c9128fa2d7f9cd" providerId="LiveId" clId="{DE58C95A-F557-4584-9BDA-EC9F544FBDB1}" dt="2024-01-06T22:35:19.923" v="1386" actId="478"/>
          <ac:graphicFrameMkLst>
            <pc:docMk/>
            <pc:sldMk cId="3824921627" sldId="263"/>
            <ac:graphicFrameMk id="3" creationId="{464EC1F7-19B7-0658-6291-3C337E1CD3F0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21.590" v="1387" actId="478"/>
          <ac:graphicFrameMkLst>
            <pc:docMk/>
            <pc:sldMk cId="3824921627" sldId="263"/>
            <ac:graphicFrameMk id="5" creationId="{7030600B-7DDC-B74E-0DA6-DC14B2C694C3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24.407" v="1390" actId="478"/>
          <ac:graphicFrameMkLst>
            <pc:docMk/>
            <pc:sldMk cId="3824921627" sldId="263"/>
            <ac:graphicFrameMk id="13" creationId="{0A79C83A-4802-C0EC-11C5-A31927754D81}"/>
          </ac:graphicFrameMkLst>
        </pc:graphicFrameChg>
        <pc:graphicFrameChg chg="del">
          <ac:chgData name="vishnu nair" userId="e2c9128fa2d7f9cd" providerId="LiveId" clId="{DE58C95A-F557-4584-9BDA-EC9F544FBDB1}" dt="2024-01-06T19:54:12.325" v="6" actId="478"/>
          <ac:graphicFrameMkLst>
            <pc:docMk/>
            <pc:sldMk cId="3824921627" sldId="263"/>
            <ac:graphicFrameMk id="14" creationId="{2B5F27CB-D07E-CF57-F039-83E8A7206BEA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26.780" v="1392" actId="478"/>
          <ac:graphicFrameMkLst>
            <pc:docMk/>
            <pc:sldMk cId="3824921627" sldId="263"/>
            <ac:graphicFrameMk id="16" creationId="{470DEBF6-B1B8-3275-BC5D-3451D2F6201F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27.815" v="1393" actId="478"/>
          <ac:graphicFrameMkLst>
            <pc:docMk/>
            <pc:sldMk cId="3824921627" sldId="263"/>
            <ac:graphicFrameMk id="18" creationId="{1148686D-784B-BC5F-FFD7-97A7B0CE4E10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30.834" v="1396" actId="478"/>
          <ac:graphicFrameMkLst>
            <pc:docMk/>
            <pc:sldMk cId="3824921627" sldId="263"/>
            <ac:graphicFrameMk id="20" creationId="{C304D4EC-9528-9511-F042-42058EDFA6B1}"/>
          </ac:graphicFrameMkLst>
        </pc:graphicFrameChg>
        <pc:graphicFrameChg chg="add del mod modGraphic">
          <ac:chgData name="vishnu nair" userId="e2c9128fa2d7f9cd" providerId="LiveId" clId="{DE58C95A-F557-4584-9BDA-EC9F544FBDB1}" dt="2024-01-06T22:35:31.679" v="1397" actId="478"/>
          <ac:graphicFrameMkLst>
            <pc:docMk/>
            <pc:sldMk cId="3824921627" sldId="263"/>
            <ac:graphicFrameMk id="22" creationId="{7BC34E98-8950-D91D-487F-0ABB0012BD36}"/>
          </ac:graphicFrameMkLst>
        </pc:graphicFrameChg>
        <pc:picChg chg="add del mod ord">
          <ac:chgData name="vishnu nair" userId="e2c9128fa2d7f9cd" providerId="LiveId" clId="{DE58C95A-F557-4584-9BDA-EC9F544FBDB1}" dt="2024-01-06T20:17:34.410" v="188" actId="478"/>
          <ac:picMkLst>
            <pc:docMk/>
            <pc:sldMk cId="3824921627" sldId="263"/>
            <ac:picMk id="7" creationId="{F6B52F52-4028-C397-1930-22E454671B18}"/>
          </ac:picMkLst>
        </pc:picChg>
        <pc:picChg chg="del mod">
          <ac:chgData name="vishnu nair" userId="e2c9128fa2d7f9cd" providerId="LiveId" clId="{DE58C95A-F557-4584-9BDA-EC9F544FBDB1}" dt="2024-01-06T20:16:38.971" v="179" actId="478"/>
          <ac:picMkLst>
            <pc:docMk/>
            <pc:sldMk cId="3824921627" sldId="263"/>
            <ac:picMk id="9" creationId="{05B3F855-BDE6-7C0A-4146-1EB872587BC5}"/>
          </ac:picMkLst>
        </pc:picChg>
        <pc:picChg chg="add mod ord modCrop">
          <ac:chgData name="vishnu nair" userId="e2c9128fa2d7f9cd" providerId="LiveId" clId="{DE58C95A-F557-4584-9BDA-EC9F544FBDB1}" dt="2024-01-06T22:37:29.848" v="1431" actId="732"/>
          <ac:picMkLst>
            <pc:docMk/>
            <pc:sldMk cId="3824921627" sldId="263"/>
            <ac:picMk id="10" creationId="{C6A31759-0956-8AE0-EB1D-DC815E633538}"/>
          </ac:picMkLst>
        </pc:picChg>
        <pc:cxnChg chg="add del mod">
          <ac:chgData name="vishnu nair" userId="e2c9128fa2d7f9cd" providerId="LiveId" clId="{DE58C95A-F557-4584-9BDA-EC9F544FBDB1}" dt="2024-01-06T22:35:22.376" v="1388" actId="478"/>
          <ac:cxnSpMkLst>
            <pc:docMk/>
            <pc:sldMk cId="3824921627" sldId="263"/>
            <ac:cxnSpMk id="4" creationId="{7DC00A38-A0A1-CC75-B3E9-A7B64AA561A4}"/>
          </ac:cxnSpMkLst>
        </pc:cxnChg>
        <pc:cxnChg chg="add del mod">
          <ac:chgData name="vishnu nair" userId="e2c9128fa2d7f9cd" providerId="LiveId" clId="{DE58C95A-F557-4584-9BDA-EC9F544FBDB1}" dt="2024-01-06T22:35:23.594" v="1389" actId="478"/>
          <ac:cxnSpMkLst>
            <pc:docMk/>
            <pc:sldMk cId="3824921627" sldId="263"/>
            <ac:cxnSpMk id="8" creationId="{7F6EE8B5-334F-55A1-2DFC-05F7B644ACB8}"/>
          </ac:cxnSpMkLst>
        </pc:cxnChg>
        <pc:cxnChg chg="add del mod">
          <ac:chgData name="vishnu nair" userId="e2c9128fa2d7f9cd" providerId="LiveId" clId="{DE58C95A-F557-4584-9BDA-EC9F544FBDB1}" dt="2024-01-06T22:35:25.824" v="1391" actId="478"/>
          <ac:cxnSpMkLst>
            <pc:docMk/>
            <pc:sldMk cId="3824921627" sldId="263"/>
            <ac:cxnSpMk id="14" creationId="{5BACB52D-48AC-48D4-916A-68CEF5EDFAC0}"/>
          </ac:cxnSpMkLst>
        </pc:cxnChg>
        <pc:cxnChg chg="add del mod">
          <ac:chgData name="vishnu nair" userId="e2c9128fa2d7f9cd" providerId="LiveId" clId="{DE58C95A-F557-4584-9BDA-EC9F544FBDB1}" dt="2024-01-06T22:35:29.071" v="1394" actId="478"/>
          <ac:cxnSpMkLst>
            <pc:docMk/>
            <pc:sldMk cId="3824921627" sldId="263"/>
            <ac:cxnSpMk id="19" creationId="{88397B25-B313-1161-67AE-4D749B0B9703}"/>
          </ac:cxnSpMkLst>
        </pc:cxnChg>
        <pc:cxnChg chg="add del mod">
          <ac:chgData name="vishnu nair" userId="e2c9128fa2d7f9cd" providerId="LiveId" clId="{DE58C95A-F557-4584-9BDA-EC9F544FBDB1}" dt="2024-01-06T22:35:30.022" v="1395" actId="478"/>
          <ac:cxnSpMkLst>
            <pc:docMk/>
            <pc:sldMk cId="3824921627" sldId="263"/>
            <ac:cxnSpMk id="24" creationId="{9FC39520-69CE-D0AC-7976-1E1373F18D3B}"/>
          </ac:cxnSpMkLst>
        </pc:cxnChg>
        <pc:cxnChg chg="add del mod">
          <ac:chgData name="vishnu nair" userId="e2c9128fa2d7f9cd" providerId="LiveId" clId="{DE58C95A-F557-4584-9BDA-EC9F544FBDB1}" dt="2024-01-06T22:35:32.794" v="1398" actId="478"/>
          <ac:cxnSpMkLst>
            <pc:docMk/>
            <pc:sldMk cId="3824921627" sldId="263"/>
            <ac:cxnSpMk id="27" creationId="{5E5163B2-85AF-3966-2222-6903C385B349}"/>
          </ac:cxnSpMkLst>
        </pc:cxnChg>
      </pc:sldChg>
      <pc:sldChg chg="modTransition">
        <pc:chgData name="vishnu nair" userId="e2c9128fa2d7f9cd" providerId="LiveId" clId="{DE58C95A-F557-4584-9BDA-EC9F544FBDB1}" dt="2024-01-06T22:04:34.573" v="953"/>
        <pc:sldMkLst>
          <pc:docMk/>
          <pc:sldMk cId="3086479859" sldId="264"/>
        </pc:sldMkLst>
      </pc:sldChg>
      <pc:sldChg chg="addSp delSp modSp mod">
        <pc:chgData name="vishnu nair" userId="e2c9128fa2d7f9cd" providerId="LiveId" clId="{DE58C95A-F557-4584-9BDA-EC9F544FBDB1}" dt="2024-01-07T10:10:47.654" v="3717" actId="20577"/>
        <pc:sldMkLst>
          <pc:docMk/>
          <pc:sldMk cId="611864834" sldId="265"/>
        </pc:sldMkLst>
        <pc:spChg chg="mod">
          <ac:chgData name="vishnu nair" userId="e2c9128fa2d7f9cd" providerId="LiveId" clId="{DE58C95A-F557-4584-9BDA-EC9F544FBDB1}" dt="2024-01-07T08:37:24.981" v="2282" actId="1076"/>
          <ac:spMkLst>
            <pc:docMk/>
            <pc:sldMk cId="611864834" sldId="265"/>
            <ac:spMk id="3" creationId="{9F37F89B-1619-8540-80C9-EFEB439EDB5C}"/>
          </ac:spMkLst>
        </pc:spChg>
        <pc:spChg chg="add del mod">
          <ac:chgData name="vishnu nair" userId="e2c9128fa2d7f9cd" providerId="LiveId" clId="{DE58C95A-F557-4584-9BDA-EC9F544FBDB1}" dt="2024-01-06T22:08:03.931" v="984" actId="478"/>
          <ac:spMkLst>
            <pc:docMk/>
            <pc:sldMk cId="611864834" sldId="265"/>
            <ac:spMk id="5" creationId="{31897716-1680-1F5B-8398-A558717BB6EE}"/>
          </ac:spMkLst>
        </pc:spChg>
        <pc:spChg chg="add del mod">
          <ac:chgData name="vishnu nair" userId="e2c9128fa2d7f9cd" providerId="LiveId" clId="{DE58C95A-F557-4584-9BDA-EC9F544FBDB1}" dt="2024-01-07T05:53:31.054" v="1753" actId="478"/>
          <ac:spMkLst>
            <pc:docMk/>
            <pc:sldMk cId="611864834" sldId="265"/>
            <ac:spMk id="5" creationId="{7D355811-0F6E-AF13-8602-4DBDEA4E744B}"/>
          </ac:spMkLst>
        </pc:spChg>
        <pc:spChg chg="add del mod">
          <ac:chgData name="vishnu nair" userId="e2c9128fa2d7f9cd" providerId="LiveId" clId="{DE58C95A-F557-4584-9BDA-EC9F544FBDB1}" dt="2024-01-07T04:51:33.036" v="1510" actId="478"/>
          <ac:spMkLst>
            <pc:docMk/>
            <pc:sldMk cId="611864834" sldId="265"/>
            <ac:spMk id="7" creationId="{A2833B83-714E-913F-E1D3-4E7DFF217B18}"/>
          </ac:spMkLst>
        </pc:spChg>
        <pc:spChg chg="del">
          <ac:chgData name="vishnu nair" userId="e2c9128fa2d7f9cd" providerId="LiveId" clId="{DE58C95A-F557-4584-9BDA-EC9F544FBDB1}" dt="2024-01-07T04:50:52.775" v="1501" actId="478"/>
          <ac:spMkLst>
            <pc:docMk/>
            <pc:sldMk cId="611864834" sldId="265"/>
            <ac:spMk id="8" creationId="{A6298317-66F8-B944-B559-2FDF79D3E7B6}"/>
          </ac:spMkLst>
        </pc:spChg>
        <pc:spChg chg="add mod">
          <ac:chgData name="vishnu nair" userId="e2c9128fa2d7f9cd" providerId="LiveId" clId="{DE58C95A-F557-4584-9BDA-EC9F544FBDB1}" dt="2024-01-07T05:24:51.749" v="1652" actId="1076"/>
          <ac:spMkLst>
            <pc:docMk/>
            <pc:sldMk cId="611864834" sldId="265"/>
            <ac:spMk id="9" creationId="{46E2B9D4-0C3B-C3EE-FAD1-B07F49DA3016}"/>
          </ac:spMkLst>
        </pc:spChg>
        <pc:spChg chg="del mod">
          <ac:chgData name="vishnu nair" userId="e2c9128fa2d7f9cd" providerId="LiveId" clId="{DE58C95A-F557-4584-9BDA-EC9F544FBDB1}" dt="2024-01-07T05:53:49.874" v="1756" actId="478"/>
          <ac:spMkLst>
            <pc:docMk/>
            <pc:sldMk cId="611864834" sldId="265"/>
            <ac:spMk id="10" creationId="{5B9FE93A-8797-A1D2-59AA-B723E74C7BBE}"/>
          </ac:spMkLst>
        </pc:spChg>
        <pc:spChg chg="add del mod">
          <ac:chgData name="vishnu nair" userId="e2c9128fa2d7f9cd" providerId="LiveId" clId="{DE58C95A-F557-4584-9BDA-EC9F544FBDB1}" dt="2024-01-07T05:53:33.091" v="1754" actId="478"/>
          <ac:spMkLst>
            <pc:docMk/>
            <pc:sldMk cId="611864834" sldId="265"/>
            <ac:spMk id="11" creationId="{4A8D96D5-6996-C627-043B-EFE91FCAE7E6}"/>
          </ac:spMkLst>
        </pc:spChg>
        <pc:spChg chg="add del mod">
          <ac:chgData name="vishnu nair" userId="e2c9128fa2d7f9cd" providerId="LiveId" clId="{DE58C95A-F557-4584-9BDA-EC9F544FBDB1}" dt="2024-01-07T05:53:29.595" v="1752" actId="478"/>
          <ac:spMkLst>
            <pc:docMk/>
            <pc:sldMk cId="611864834" sldId="265"/>
            <ac:spMk id="12" creationId="{D960036D-A594-B7D6-44EB-030662D942AA}"/>
          </ac:spMkLst>
        </pc:spChg>
        <pc:spChg chg="add mod">
          <ac:chgData name="vishnu nair" userId="e2c9128fa2d7f9cd" providerId="LiveId" clId="{DE58C95A-F557-4584-9BDA-EC9F544FBDB1}" dt="2024-01-07T10:10:47.654" v="3717" actId="20577"/>
          <ac:spMkLst>
            <pc:docMk/>
            <pc:sldMk cId="611864834" sldId="265"/>
            <ac:spMk id="13" creationId="{AE681F71-6D18-BAED-10AE-F8E7F9E0FC7D}"/>
          </ac:spMkLst>
        </pc:spChg>
        <pc:spChg chg="add del mod">
          <ac:chgData name="vishnu nair" userId="e2c9128fa2d7f9cd" providerId="LiveId" clId="{DE58C95A-F557-4584-9BDA-EC9F544FBDB1}" dt="2024-01-07T05:53:36.086" v="1755" actId="478"/>
          <ac:spMkLst>
            <pc:docMk/>
            <pc:sldMk cId="611864834" sldId="265"/>
            <ac:spMk id="14" creationId="{C9BC23E7-5AC7-F481-D800-8D8B1B4F5E2E}"/>
          </ac:spMkLst>
        </pc:spChg>
        <pc:picChg chg="mod">
          <ac:chgData name="vishnu nair" userId="e2c9128fa2d7f9cd" providerId="LiveId" clId="{DE58C95A-F557-4584-9BDA-EC9F544FBDB1}" dt="2024-01-07T08:50:20.195" v="2418" actId="1076"/>
          <ac:picMkLst>
            <pc:docMk/>
            <pc:sldMk cId="611864834" sldId="265"/>
            <ac:picMk id="6" creationId="{32335524-7A9F-2AA7-34BD-DA919741382A}"/>
          </ac:picMkLst>
        </pc:picChg>
      </pc:sldChg>
      <pc:sldChg chg="addSp delSp modSp add mod setBg">
        <pc:chgData name="vishnu nair" userId="e2c9128fa2d7f9cd" providerId="LiveId" clId="{DE58C95A-F557-4584-9BDA-EC9F544FBDB1}" dt="2024-01-06T20:03:36.317" v="79" actId="1076"/>
        <pc:sldMkLst>
          <pc:docMk/>
          <pc:sldMk cId="2253469383" sldId="266"/>
        </pc:sldMkLst>
        <pc:spChg chg="mod">
          <ac:chgData name="vishnu nair" userId="e2c9128fa2d7f9cd" providerId="LiveId" clId="{DE58C95A-F557-4584-9BDA-EC9F544FBDB1}" dt="2024-01-06T20:01:52.145" v="67" actId="20577"/>
          <ac:spMkLst>
            <pc:docMk/>
            <pc:sldMk cId="2253469383" sldId="266"/>
            <ac:spMk id="5" creationId="{1544C247-3D9A-B283-9844-D54283716F99}"/>
          </ac:spMkLst>
        </pc:spChg>
        <pc:spChg chg="mod">
          <ac:chgData name="vishnu nair" userId="e2c9128fa2d7f9cd" providerId="LiveId" clId="{DE58C95A-F557-4584-9BDA-EC9F544FBDB1}" dt="2024-01-06T20:03:18.675" v="76" actId="1076"/>
          <ac:spMkLst>
            <pc:docMk/>
            <pc:sldMk cId="2253469383" sldId="266"/>
            <ac:spMk id="10" creationId="{92AB30A7-D65A-7B15-BF54-C9E8F51465CD}"/>
          </ac:spMkLst>
        </pc:spChg>
        <pc:picChg chg="add mod">
          <ac:chgData name="vishnu nair" userId="e2c9128fa2d7f9cd" providerId="LiveId" clId="{DE58C95A-F557-4584-9BDA-EC9F544FBDB1}" dt="2024-01-06T20:03:36.317" v="79" actId="1076"/>
          <ac:picMkLst>
            <pc:docMk/>
            <pc:sldMk cId="2253469383" sldId="266"/>
            <ac:picMk id="3" creationId="{B5B74782-48A4-9342-70FA-2AC25E97174E}"/>
          </ac:picMkLst>
        </pc:picChg>
        <pc:picChg chg="del">
          <ac:chgData name="vishnu nair" userId="e2c9128fa2d7f9cd" providerId="LiveId" clId="{DE58C95A-F557-4584-9BDA-EC9F544FBDB1}" dt="2024-01-06T20:02:58.409" v="70" actId="478"/>
          <ac:picMkLst>
            <pc:docMk/>
            <pc:sldMk cId="2253469383" sldId="266"/>
            <ac:picMk id="7" creationId="{C17505E6-0CCC-85AB-9A9A-3552F3140BAE}"/>
          </ac:picMkLst>
        </pc:picChg>
      </pc:sldChg>
      <pc:sldChg chg="addSp delSp modSp add mod setBg">
        <pc:chgData name="vishnu nair" userId="e2c9128fa2d7f9cd" providerId="LiveId" clId="{DE58C95A-F557-4584-9BDA-EC9F544FBDB1}" dt="2024-01-07T09:22:28.729" v="2914" actId="1076"/>
        <pc:sldMkLst>
          <pc:docMk/>
          <pc:sldMk cId="3444117835" sldId="267"/>
        </pc:sldMkLst>
        <pc:spChg chg="mod ord">
          <ac:chgData name="vishnu nair" userId="e2c9128fa2d7f9cd" providerId="LiveId" clId="{DE58C95A-F557-4584-9BDA-EC9F544FBDB1}" dt="2024-01-07T09:18:40.209" v="2828" actId="1076"/>
          <ac:spMkLst>
            <pc:docMk/>
            <pc:sldMk cId="3444117835" sldId="267"/>
            <ac:spMk id="3" creationId="{9F37F89B-1619-8540-80C9-EFEB439EDB5C}"/>
          </ac:spMkLst>
        </pc:spChg>
        <pc:spChg chg="add mod">
          <ac:chgData name="vishnu nair" userId="e2c9128fa2d7f9cd" providerId="LiveId" clId="{DE58C95A-F557-4584-9BDA-EC9F544FBDB1}" dt="2024-01-07T09:22:28.729" v="2914" actId="1076"/>
          <ac:spMkLst>
            <pc:docMk/>
            <pc:sldMk cId="3444117835" sldId="267"/>
            <ac:spMk id="4" creationId="{E1BBC76D-AB2D-3399-5591-E967741034F5}"/>
          </ac:spMkLst>
        </pc:spChg>
        <pc:spChg chg="add del mod">
          <ac:chgData name="vishnu nair" userId="e2c9128fa2d7f9cd" providerId="LiveId" clId="{DE58C95A-F557-4584-9BDA-EC9F544FBDB1}" dt="2024-01-07T09:20:42.497" v="2890" actId="1076"/>
          <ac:spMkLst>
            <pc:docMk/>
            <pc:sldMk cId="3444117835" sldId="267"/>
            <ac:spMk id="8" creationId="{A6298317-66F8-B944-B559-2FDF79D3E7B6}"/>
          </ac:spMkLst>
        </pc:spChg>
        <pc:spChg chg="del mod ord">
          <ac:chgData name="vishnu nair" userId="e2c9128fa2d7f9cd" providerId="LiveId" clId="{DE58C95A-F557-4584-9BDA-EC9F544FBDB1}" dt="2024-01-07T09:18:44.944" v="2829" actId="478"/>
          <ac:spMkLst>
            <pc:docMk/>
            <pc:sldMk cId="3444117835" sldId="267"/>
            <ac:spMk id="10" creationId="{5B9FE93A-8797-A1D2-59AA-B723E74C7BBE}"/>
          </ac:spMkLst>
        </pc:spChg>
        <pc:picChg chg="del">
          <ac:chgData name="vishnu nair" userId="e2c9128fa2d7f9cd" providerId="LiveId" clId="{DE58C95A-F557-4584-9BDA-EC9F544FBDB1}" dt="2024-01-06T20:04:41.646" v="86" actId="478"/>
          <ac:picMkLst>
            <pc:docMk/>
            <pc:sldMk cId="3444117835" sldId="267"/>
            <ac:picMk id="4" creationId="{26A54533-D3CC-F2D0-D678-65D7A160FB52}"/>
          </ac:picMkLst>
        </pc:picChg>
        <pc:picChg chg="add mod ord">
          <ac:chgData name="vishnu nair" userId="e2c9128fa2d7f9cd" providerId="LiveId" clId="{DE58C95A-F557-4584-9BDA-EC9F544FBDB1}" dt="2024-01-06T22:17:37.259" v="1229" actId="1076"/>
          <ac:picMkLst>
            <pc:docMk/>
            <pc:sldMk cId="3444117835" sldId="267"/>
            <ac:picMk id="5" creationId="{A69B8D24-0489-EE60-8019-556F198C6BC0}"/>
          </ac:picMkLst>
        </pc:picChg>
        <pc:picChg chg="add mod modCrop">
          <ac:chgData name="vishnu nair" userId="e2c9128fa2d7f9cd" providerId="LiveId" clId="{DE58C95A-F557-4584-9BDA-EC9F544FBDB1}" dt="2024-01-06T22:17:10.218" v="1225" actId="931"/>
          <ac:picMkLst>
            <pc:docMk/>
            <pc:sldMk cId="3444117835" sldId="267"/>
            <ac:picMk id="6" creationId="{1DC20F35-A941-2248-E59B-D262AA0A7486}"/>
          </ac:picMkLst>
        </pc:picChg>
        <pc:picChg chg="add del">
          <ac:chgData name="vishnu nair" userId="e2c9128fa2d7f9cd" providerId="LiveId" clId="{DE58C95A-F557-4584-9BDA-EC9F544FBDB1}" dt="2024-01-06T20:07:18.687" v="90" actId="478"/>
          <ac:picMkLst>
            <pc:docMk/>
            <pc:sldMk cId="3444117835" sldId="267"/>
            <ac:picMk id="6" creationId="{32335524-7A9F-2AA7-34BD-DA919741382A}"/>
          </ac:picMkLst>
        </pc:picChg>
        <pc:picChg chg="add del mod ord modCrop">
          <ac:chgData name="vishnu nair" userId="e2c9128fa2d7f9cd" providerId="LiveId" clId="{DE58C95A-F557-4584-9BDA-EC9F544FBDB1}" dt="2024-01-06T20:10:07.827" v="108" actId="478"/>
          <ac:picMkLst>
            <pc:docMk/>
            <pc:sldMk cId="3444117835" sldId="267"/>
            <ac:picMk id="9" creationId="{2A8A3B11-C4DE-EA82-43A0-007C6FA54C51}"/>
          </ac:picMkLst>
        </pc:picChg>
        <pc:picChg chg="add mod ord modCrop">
          <ac:chgData name="vishnu nair" userId="e2c9128fa2d7f9cd" providerId="LiveId" clId="{DE58C95A-F557-4584-9BDA-EC9F544FBDB1}" dt="2024-01-07T09:20:17.284" v="2883" actId="1076"/>
          <ac:picMkLst>
            <pc:docMk/>
            <pc:sldMk cId="3444117835" sldId="267"/>
            <ac:picMk id="12" creationId="{F0969750-30C4-16BE-C38A-8ABA9E73591A}"/>
          </ac:picMkLst>
        </pc:picChg>
      </pc:sldChg>
      <pc:sldChg chg="addSp delSp modSp add mod setBg">
        <pc:chgData name="vishnu nair" userId="e2c9128fa2d7f9cd" providerId="LiveId" clId="{DE58C95A-F557-4584-9BDA-EC9F544FBDB1}" dt="2024-01-06T21:00:41.479" v="342" actId="1076"/>
        <pc:sldMkLst>
          <pc:docMk/>
          <pc:sldMk cId="2393870002" sldId="268"/>
        </pc:sldMkLst>
        <pc:spChg chg="mod">
          <ac:chgData name="vishnu nair" userId="e2c9128fa2d7f9cd" providerId="LiveId" clId="{DE58C95A-F557-4584-9BDA-EC9F544FBDB1}" dt="2024-01-06T21:00:41.479" v="342" actId="1076"/>
          <ac:spMkLst>
            <pc:docMk/>
            <pc:sldMk cId="2393870002" sldId="268"/>
            <ac:spMk id="5" creationId="{1544C247-3D9A-B283-9844-D54283716F99}"/>
          </ac:spMkLst>
        </pc:spChg>
        <pc:picChg chg="del">
          <ac:chgData name="vishnu nair" userId="e2c9128fa2d7f9cd" providerId="LiveId" clId="{DE58C95A-F557-4584-9BDA-EC9F544FBDB1}" dt="2024-01-06T20:51:22.176" v="239" actId="478"/>
          <ac:picMkLst>
            <pc:docMk/>
            <pc:sldMk cId="2393870002" sldId="268"/>
            <ac:picMk id="3" creationId="{B5B74782-48A4-9342-70FA-2AC25E97174E}"/>
          </ac:picMkLst>
        </pc:picChg>
        <pc:picChg chg="add mod">
          <ac:chgData name="vishnu nair" userId="e2c9128fa2d7f9cd" providerId="LiveId" clId="{DE58C95A-F557-4584-9BDA-EC9F544FBDB1}" dt="2024-01-06T20:52:06.007" v="245" actId="1076"/>
          <ac:picMkLst>
            <pc:docMk/>
            <pc:sldMk cId="2393870002" sldId="268"/>
            <ac:picMk id="4" creationId="{9EC076A7-6F65-A7BE-27B4-0C2BE75F65DE}"/>
          </ac:picMkLst>
        </pc:picChg>
      </pc:sldChg>
      <pc:sldChg chg="addSp delSp modSp add mod">
        <pc:chgData name="vishnu nair" userId="e2c9128fa2d7f9cd" providerId="LiveId" clId="{DE58C95A-F557-4584-9BDA-EC9F544FBDB1}" dt="2024-01-07T10:25:35.776" v="3865" actId="21"/>
        <pc:sldMkLst>
          <pc:docMk/>
          <pc:sldMk cId="2406690990" sldId="269"/>
        </pc:sldMkLst>
        <pc:spChg chg="del">
          <ac:chgData name="vishnu nair" userId="e2c9128fa2d7f9cd" providerId="LiveId" clId="{DE58C95A-F557-4584-9BDA-EC9F544FBDB1}" dt="2024-01-06T20:58:27.425" v="317" actId="478"/>
          <ac:spMkLst>
            <pc:docMk/>
            <pc:sldMk cId="2406690990" sldId="269"/>
            <ac:spMk id="3" creationId="{9F37F89B-1619-8540-80C9-EFEB439EDB5C}"/>
          </ac:spMkLst>
        </pc:spChg>
        <pc:spChg chg="add del">
          <ac:chgData name="vishnu nair" userId="e2c9128fa2d7f9cd" providerId="LiveId" clId="{DE58C95A-F557-4584-9BDA-EC9F544FBDB1}" dt="2024-01-07T10:06:42.212" v="3639" actId="478"/>
          <ac:spMkLst>
            <pc:docMk/>
            <pc:sldMk cId="2406690990" sldId="269"/>
            <ac:spMk id="3" creationId="{B000F9E1-FFB9-0C90-C75C-87F8C4DD9AB9}"/>
          </ac:spMkLst>
        </pc:spChg>
        <pc:spChg chg="add mod">
          <ac:chgData name="vishnu nair" userId="e2c9128fa2d7f9cd" providerId="LiveId" clId="{DE58C95A-F557-4584-9BDA-EC9F544FBDB1}" dt="2024-01-07T10:07:45.937" v="3664" actId="1076"/>
          <ac:spMkLst>
            <pc:docMk/>
            <pc:sldMk cId="2406690990" sldId="269"/>
            <ac:spMk id="4" creationId="{6F59F394-ED7A-6E1C-F445-AD9A41836D29}"/>
          </ac:spMkLst>
        </pc:spChg>
        <pc:spChg chg="del">
          <ac:chgData name="vishnu nair" userId="e2c9128fa2d7f9cd" providerId="LiveId" clId="{DE58C95A-F557-4584-9BDA-EC9F544FBDB1}" dt="2024-01-06T20:58:42.438" v="323" actId="478"/>
          <ac:spMkLst>
            <pc:docMk/>
            <pc:sldMk cId="2406690990" sldId="269"/>
            <ac:spMk id="8" creationId="{A6298317-66F8-B944-B559-2FDF79D3E7B6}"/>
          </ac:spMkLst>
        </pc:spChg>
        <pc:spChg chg="del">
          <ac:chgData name="vishnu nair" userId="e2c9128fa2d7f9cd" providerId="LiveId" clId="{DE58C95A-F557-4584-9BDA-EC9F544FBDB1}" dt="2024-01-06T20:58:39.279" v="322" actId="478"/>
          <ac:spMkLst>
            <pc:docMk/>
            <pc:sldMk cId="2406690990" sldId="269"/>
            <ac:spMk id="10" creationId="{5B9FE93A-8797-A1D2-59AA-B723E74C7BBE}"/>
          </ac:spMkLst>
        </pc:spChg>
        <pc:spChg chg="add mod">
          <ac:chgData name="vishnu nair" userId="e2c9128fa2d7f9cd" providerId="LiveId" clId="{DE58C95A-F557-4584-9BDA-EC9F544FBDB1}" dt="2024-01-06T20:59:22.674" v="331" actId="1076"/>
          <ac:spMkLst>
            <pc:docMk/>
            <pc:sldMk cId="2406690990" sldId="269"/>
            <ac:spMk id="13" creationId="{8E3347FD-6C45-8094-902D-F6CB8A45444A}"/>
          </ac:spMkLst>
        </pc:spChg>
        <pc:spChg chg="add del mod">
          <ac:chgData name="vishnu nair" userId="e2c9128fa2d7f9cd" providerId="LiveId" clId="{DE58C95A-F557-4584-9BDA-EC9F544FBDB1}" dt="2024-01-07T10:25:35.776" v="3865" actId="21"/>
          <ac:spMkLst>
            <pc:docMk/>
            <pc:sldMk cId="2406690990" sldId="269"/>
            <ac:spMk id="14" creationId="{D1A8B8A5-28FD-7863-82C7-7334EAF306E4}"/>
          </ac:spMkLst>
        </pc:spChg>
        <pc:picChg chg="del">
          <ac:chgData name="vishnu nair" userId="e2c9128fa2d7f9cd" providerId="LiveId" clId="{DE58C95A-F557-4584-9BDA-EC9F544FBDB1}" dt="2024-01-06T20:58:33.203" v="320" actId="478"/>
          <ac:picMkLst>
            <pc:docMk/>
            <pc:sldMk cId="2406690990" sldId="269"/>
            <ac:picMk id="5" creationId="{A69B8D24-0489-EE60-8019-556F198C6BC0}"/>
          </ac:picMkLst>
        </pc:picChg>
        <pc:picChg chg="add del mod ord modCrop">
          <ac:chgData name="vishnu nair" userId="e2c9128fa2d7f9cd" providerId="LiveId" clId="{DE58C95A-F557-4584-9BDA-EC9F544FBDB1}" dt="2024-01-06T20:58:30.590" v="319" actId="478"/>
          <ac:picMkLst>
            <pc:docMk/>
            <pc:sldMk cId="2406690990" sldId="269"/>
            <ac:picMk id="6" creationId="{50F08974-DC9E-AD14-CABC-C5C1D3E54C72}"/>
          </ac:picMkLst>
        </pc:picChg>
        <pc:picChg chg="add del mod">
          <ac:chgData name="vishnu nair" userId="e2c9128fa2d7f9cd" providerId="LiveId" clId="{DE58C95A-F557-4584-9BDA-EC9F544FBDB1}" dt="2024-01-07T10:12:03.018" v="3726" actId="21"/>
          <ac:picMkLst>
            <pc:docMk/>
            <pc:sldMk cId="2406690990" sldId="269"/>
            <ac:picMk id="7" creationId="{C022CD2B-4847-0122-2AC5-70BD533DAE52}"/>
          </ac:picMkLst>
        </pc:picChg>
        <pc:picChg chg="add mod ord modCrop">
          <ac:chgData name="vishnu nair" userId="e2c9128fa2d7f9cd" providerId="LiveId" clId="{DE58C95A-F557-4584-9BDA-EC9F544FBDB1}" dt="2024-01-06T20:58:45.663" v="324" actId="1076"/>
          <ac:picMkLst>
            <pc:docMk/>
            <pc:sldMk cId="2406690990" sldId="269"/>
            <ac:picMk id="9" creationId="{12C64B6D-3B90-6281-8C44-AF7A91FAFA4B}"/>
          </ac:picMkLst>
        </pc:picChg>
        <pc:picChg chg="add mod">
          <ac:chgData name="vishnu nair" userId="e2c9128fa2d7f9cd" providerId="LiveId" clId="{DE58C95A-F557-4584-9BDA-EC9F544FBDB1}" dt="2024-01-06T20:59:35.102" v="333" actId="1076"/>
          <ac:picMkLst>
            <pc:docMk/>
            <pc:sldMk cId="2406690990" sldId="269"/>
            <ac:picMk id="11" creationId="{389BAC89-E76F-00C1-DDDA-18FE38A82062}"/>
          </ac:picMkLst>
        </pc:picChg>
        <pc:picChg chg="del">
          <ac:chgData name="vishnu nair" userId="e2c9128fa2d7f9cd" providerId="LiveId" clId="{DE58C95A-F557-4584-9BDA-EC9F544FBDB1}" dt="2024-01-06T20:52:40.100" v="259" actId="478"/>
          <ac:picMkLst>
            <pc:docMk/>
            <pc:sldMk cId="2406690990" sldId="269"/>
            <ac:picMk id="12" creationId="{F0969750-30C4-16BE-C38A-8ABA9E73591A}"/>
          </ac:picMkLst>
        </pc:picChg>
      </pc:sldChg>
      <pc:sldChg chg="addSp delSp modSp add mod setBg">
        <pc:chgData name="vishnu nair" userId="e2c9128fa2d7f9cd" providerId="LiveId" clId="{DE58C95A-F557-4584-9BDA-EC9F544FBDB1}" dt="2024-01-06T21:05:29.606" v="386" actId="1076"/>
        <pc:sldMkLst>
          <pc:docMk/>
          <pc:sldMk cId="501854382" sldId="270"/>
        </pc:sldMkLst>
        <pc:spChg chg="mod">
          <ac:chgData name="vishnu nair" userId="e2c9128fa2d7f9cd" providerId="LiveId" clId="{DE58C95A-F557-4584-9BDA-EC9F544FBDB1}" dt="2024-01-06T21:04:31.037" v="374" actId="20577"/>
          <ac:spMkLst>
            <pc:docMk/>
            <pc:sldMk cId="501854382" sldId="270"/>
            <ac:spMk id="5" creationId="{1544C247-3D9A-B283-9844-D54283716F99}"/>
          </ac:spMkLst>
        </pc:spChg>
        <pc:spChg chg="mod">
          <ac:chgData name="vishnu nair" userId="e2c9128fa2d7f9cd" providerId="LiveId" clId="{DE58C95A-F557-4584-9BDA-EC9F544FBDB1}" dt="2024-01-06T21:05:18.914" v="383" actId="1076"/>
          <ac:spMkLst>
            <pc:docMk/>
            <pc:sldMk cId="501854382" sldId="270"/>
            <ac:spMk id="10" creationId="{92AB30A7-D65A-7B15-BF54-C9E8F51465CD}"/>
          </ac:spMkLst>
        </pc:spChg>
        <pc:picChg chg="add mod">
          <ac:chgData name="vishnu nair" userId="e2c9128fa2d7f9cd" providerId="LiveId" clId="{DE58C95A-F557-4584-9BDA-EC9F544FBDB1}" dt="2024-01-06T21:05:29.606" v="386" actId="1076"/>
          <ac:picMkLst>
            <pc:docMk/>
            <pc:sldMk cId="501854382" sldId="270"/>
            <ac:picMk id="3" creationId="{EDE45046-35E1-C988-CAEC-96B8F5FDC2B2}"/>
          </ac:picMkLst>
        </pc:picChg>
        <pc:picChg chg="del">
          <ac:chgData name="vishnu nair" userId="e2c9128fa2d7f9cd" providerId="LiveId" clId="{DE58C95A-F557-4584-9BDA-EC9F544FBDB1}" dt="2024-01-06T21:04:37.925" v="375" actId="478"/>
          <ac:picMkLst>
            <pc:docMk/>
            <pc:sldMk cId="501854382" sldId="270"/>
            <ac:picMk id="4" creationId="{9EC076A7-6F65-A7BE-27B4-0C2BE75F65DE}"/>
          </ac:picMkLst>
        </pc:picChg>
      </pc:sldChg>
      <pc:sldChg chg="addSp delSp modSp add mod">
        <pc:chgData name="vishnu nair" userId="e2c9128fa2d7f9cd" providerId="LiveId" clId="{DE58C95A-F557-4584-9BDA-EC9F544FBDB1}" dt="2024-01-07T12:51:50.956" v="4506" actId="1076"/>
        <pc:sldMkLst>
          <pc:docMk/>
          <pc:sldMk cId="3076450018" sldId="271"/>
        </pc:sldMkLst>
        <pc:spChg chg="add mod">
          <ac:chgData name="vishnu nair" userId="e2c9128fa2d7f9cd" providerId="LiveId" clId="{DE58C95A-F557-4584-9BDA-EC9F544FBDB1}" dt="2024-01-07T12:51:41.348" v="4503" actId="1076"/>
          <ac:spMkLst>
            <pc:docMk/>
            <pc:sldMk cId="3076450018" sldId="271"/>
            <ac:spMk id="6" creationId="{A042B088-C075-2232-991E-290631AF0EF7}"/>
          </ac:spMkLst>
        </pc:spChg>
        <pc:spChg chg="add mod">
          <ac:chgData name="vishnu nair" userId="e2c9128fa2d7f9cd" providerId="LiveId" clId="{DE58C95A-F557-4584-9BDA-EC9F544FBDB1}" dt="2024-01-07T12:51:50.956" v="4506" actId="1076"/>
          <ac:spMkLst>
            <pc:docMk/>
            <pc:sldMk cId="3076450018" sldId="271"/>
            <ac:spMk id="7" creationId="{2D745C61-2F75-7CEA-684F-D942F32C5F8F}"/>
          </ac:spMkLst>
        </pc:spChg>
        <pc:spChg chg="mod ord">
          <ac:chgData name="vishnu nair" userId="e2c9128fa2d7f9cd" providerId="LiveId" clId="{DE58C95A-F557-4584-9BDA-EC9F544FBDB1}" dt="2024-01-07T10:53:19.821" v="3959" actId="1076"/>
          <ac:spMkLst>
            <pc:docMk/>
            <pc:sldMk cId="3076450018" sldId="271"/>
            <ac:spMk id="13" creationId="{8E3347FD-6C45-8094-902D-F6CB8A45444A}"/>
          </ac:spMkLst>
        </pc:spChg>
        <pc:spChg chg="del mod ord">
          <ac:chgData name="vishnu nair" userId="e2c9128fa2d7f9cd" providerId="LiveId" clId="{DE58C95A-F557-4584-9BDA-EC9F544FBDB1}" dt="2024-01-07T12:50:49.010" v="4474" actId="478"/>
          <ac:spMkLst>
            <pc:docMk/>
            <pc:sldMk cId="3076450018" sldId="271"/>
            <ac:spMk id="14" creationId="{D1A8B8A5-28FD-7863-82C7-7334EAF306E4}"/>
          </ac:spMkLst>
        </pc:spChg>
        <pc:picChg chg="add mod ord">
          <ac:chgData name="vishnu nair" userId="e2c9128fa2d7f9cd" providerId="LiveId" clId="{DE58C95A-F557-4584-9BDA-EC9F544FBDB1}" dt="2024-01-07T10:53:24.045" v="3960" actId="1076"/>
          <ac:picMkLst>
            <pc:docMk/>
            <pc:sldMk cId="3076450018" sldId="271"/>
            <ac:picMk id="3" creationId="{8D0484CE-6AA7-96E9-DEBA-EAF72A132068}"/>
          </ac:picMkLst>
        </pc:picChg>
        <pc:picChg chg="add mod">
          <ac:chgData name="vishnu nair" userId="e2c9128fa2d7f9cd" providerId="LiveId" clId="{DE58C95A-F557-4584-9BDA-EC9F544FBDB1}" dt="2024-01-07T12:51:05.366" v="4477" actId="571"/>
          <ac:picMkLst>
            <pc:docMk/>
            <pc:sldMk cId="3076450018" sldId="271"/>
            <ac:picMk id="4" creationId="{093000E1-E9C1-F3B3-7022-E6090631858A}"/>
          </ac:picMkLst>
        </pc:picChg>
        <pc:picChg chg="add mod ord modCrop">
          <ac:chgData name="vishnu nair" userId="e2c9128fa2d7f9cd" providerId="LiveId" clId="{DE58C95A-F557-4584-9BDA-EC9F544FBDB1}" dt="2024-01-06T21:11:47.367" v="471" actId="166"/>
          <ac:picMkLst>
            <pc:docMk/>
            <pc:sldMk cId="3076450018" sldId="271"/>
            <ac:picMk id="5" creationId="{D6340A64-8EFE-0CA9-8B50-2C7BAD923C22}"/>
          </ac:picMkLst>
        </pc:picChg>
        <pc:picChg chg="del">
          <ac:chgData name="vishnu nair" userId="e2c9128fa2d7f9cd" providerId="LiveId" clId="{DE58C95A-F557-4584-9BDA-EC9F544FBDB1}" dt="2024-01-06T21:09:23.520" v="422" actId="478"/>
          <ac:picMkLst>
            <pc:docMk/>
            <pc:sldMk cId="3076450018" sldId="271"/>
            <ac:picMk id="6" creationId="{50F08974-DC9E-AD14-CABC-C5C1D3E54C72}"/>
          </ac:picMkLst>
        </pc:picChg>
        <pc:picChg chg="add mod ord modCrop">
          <ac:chgData name="vishnu nair" userId="e2c9128fa2d7f9cd" providerId="LiveId" clId="{DE58C95A-F557-4584-9BDA-EC9F544FBDB1}" dt="2024-01-06T22:29:01.455" v="1335"/>
          <ac:picMkLst>
            <pc:docMk/>
            <pc:sldMk cId="3076450018" sldId="271"/>
            <ac:picMk id="8" creationId="{9B62D82C-809F-3425-DE90-1439BA899C95}"/>
          </ac:picMkLst>
        </pc:picChg>
        <pc:picChg chg="del">
          <ac:chgData name="vishnu nair" userId="e2c9128fa2d7f9cd" providerId="LiveId" clId="{DE58C95A-F557-4584-9BDA-EC9F544FBDB1}" dt="2024-01-06T21:09:21.750" v="421" actId="478"/>
          <ac:picMkLst>
            <pc:docMk/>
            <pc:sldMk cId="3076450018" sldId="271"/>
            <ac:picMk id="9" creationId="{12C64B6D-3B90-6281-8C44-AF7A91FAFA4B}"/>
          </ac:picMkLst>
        </pc:picChg>
        <pc:picChg chg="del">
          <ac:chgData name="vishnu nair" userId="e2c9128fa2d7f9cd" providerId="LiveId" clId="{DE58C95A-F557-4584-9BDA-EC9F544FBDB1}" dt="2024-01-06T21:05:37.106" v="387" actId="478"/>
          <ac:picMkLst>
            <pc:docMk/>
            <pc:sldMk cId="3076450018" sldId="271"/>
            <ac:picMk id="11" creationId="{389BAC89-E76F-00C1-DDDA-18FE38A82062}"/>
          </ac:picMkLst>
        </pc:picChg>
        <pc:picChg chg="add del mod">
          <ac:chgData name="vishnu nair" userId="e2c9128fa2d7f9cd" providerId="LiveId" clId="{DE58C95A-F557-4584-9BDA-EC9F544FBDB1}" dt="2024-01-07T12:22:37.928" v="4423" actId="478"/>
          <ac:picMkLst>
            <pc:docMk/>
            <pc:sldMk cId="3076450018" sldId="271"/>
            <ac:picMk id="20" creationId="{7C6D9528-C424-AF8A-19A1-5BEDF9B43D68}"/>
          </ac:picMkLst>
        </pc:picChg>
      </pc:sldChg>
      <pc:sldChg chg="addSp delSp modSp add mod setBg">
        <pc:chgData name="vishnu nair" userId="e2c9128fa2d7f9cd" providerId="LiveId" clId="{DE58C95A-F557-4584-9BDA-EC9F544FBDB1}" dt="2024-01-06T21:17:04.037" v="533" actId="1076"/>
        <pc:sldMkLst>
          <pc:docMk/>
          <pc:sldMk cId="941457775" sldId="272"/>
        </pc:sldMkLst>
        <pc:spChg chg="mod">
          <ac:chgData name="vishnu nair" userId="e2c9128fa2d7f9cd" providerId="LiveId" clId="{DE58C95A-F557-4584-9BDA-EC9F544FBDB1}" dt="2024-01-06T21:15:52.500" v="528" actId="1076"/>
          <ac:spMkLst>
            <pc:docMk/>
            <pc:sldMk cId="941457775" sldId="272"/>
            <ac:spMk id="5" creationId="{1544C247-3D9A-B283-9844-D54283716F99}"/>
          </ac:spMkLst>
        </pc:spChg>
        <pc:picChg chg="del">
          <ac:chgData name="vishnu nair" userId="e2c9128fa2d7f9cd" providerId="LiveId" clId="{DE58C95A-F557-4584-9BDA-EC9F544FBDB1}" dt="2024-01-06T21:15:57.475" v="529" actId="478"/>
          <ac:picMkLst>
            <pc:docMk/>
            <pc:sldMk cId="941457775" sldId="272"/>
            <ac:picMk id="3" creationId="{EDE45046-35E1-C988-CAEC-96B8F5FDC2B2}"/>
          </ac:picMkLst>
        </pc:picChg>
        <pc:picChg chg="add mod">
          <ac:chgData name="vishnu nair" userId="e2c9128fa2d7f9cd" providerId="LiveId" clId="{DE58C95A-F557-4584-9BDA-EC9F544FBDB1}" dt="2024-01-06T21:17:04.037" v="533" actId="1076"/>
          <ac:picMkLst>
            <pc:docMk/>
            <pc:sldMk cId="941457775" sldId="272"/>
            <ac:picMk id="4" creationId="{FA51F133-BA54-E688-25D9-2836D7A2970E}"/>
          </ac:picMkLst>
        </pc:picChg>
      </pc:sldChg>
      <pc:sldChg chg="addSp delSp modSp add mod">
        <pc:chgData name="vishnu nair" userId="e2c9128fa2d7f9cd" providerId="LiveId" clId="{DE58C95A-F557-4584-9BDA-EC9F544FBDB1}" dt="2024-01-07T14:56:48.042" v="4629" actId="1076"/>
        <pc:sldMkLst>
          <pc:docMk/>
          <pc:sldMk cId="1907415908" sldId="273"/>
        </pc:sldMkLst>
        <pc:spChg chg="add mod">
          <ac:chgData name="vishnu nair" userId="e2c9128fa2d7f9cd" providerId="LiveId" clId="{DE58C95A-F557-4584-9BDA-EC9F544FBDB1}" dt="2024-01-07T14:55:46.451" v="4573" actId="1076"/>
          <ac:spMkLst>
            <pc:docMk/>
            <pc:sldMk cId="1907415908" sldId="273"/>
            <ac:spMk id="11" creationId="{97BA0A83-83DC-8358-60F7-02ABEBBED7C5}"/>
          </ac:spMkLst>
        </pc:spChg>
        <pc:spChg chg="add mod">
          <ac:chgData name="vishnu nair" userId="e2c9128fa2d7f9cd" providerId="LiveId" clId="{DE58C95A-F557-4584-9BDA-EC9F544FBDB1}" dt="2024-01-07T14:56:48.042" v="4629" actId="1076"/>
          <ac:spMkLst>
            <pc:docMk/>
            <pc:sldMk cId="1907415908" sldId="273"/>
            <ac:spMk id="12" creationId="{4FFAC497-874A-FF60-21CC-F2AE94B168CA}"/>
          </ac:spMkLst>
        </pc:spChg>
        <pc:spChg chg="mod ord">
          <ac:chgData name="vishnu nair" userId="e2c9128fa2d7f9cd" providerId="LiveId" clId="{DE58C95A-F557-4584-9BDA-EC9F544FBDB1}" dt="2024-01-06T21:22:09.253" v="599"/>
          <ac:spMkLst>
            <pc:docMk/>
            <pc:sldMk cId="1907415908" sldId="273"/>
            <ac:spMk id="13" creationId="{8E3347FD-6C45-8094-902D-F6CB8A45444A}"/>
          </ac:spMkLst>
        </pc:spChg>
        <pc:spChg chg="del mod ord">
          <ac:chgData name="vishnu nair" userId="e2c9128fa2d7f9cd" providerId="LiveId" clId="{DE58C95A-F557-4584-9BDA-EC9F544FBDB1}" dt="2024-01-07T14:50:56.158" v="4553" actId="478"/>
          <ac:spMkLst>
            <pc:docMk/>
            <pc:sldMk cId="1907415908" sldId="273"/>
            <ac:spMk id="14" creationId="{D1A8B8A5-28FD-7863-82C7-7334EAF306E4}"/>
          </ac:spMkLst>
        </pc:spChg>
        <pc:picChg chg="del">
          <ac:chgData name="vishnu nair" userId="e2c9128fa2d7f9cd" providerId="LiveId" clId="{DE58C95A-F557-4584-9BDA-EC9F544FBDB1}" dt="2024-01-06T21:17:21.834" v="536" actId="478"/>
          <ac:picMkLst>
            <pc:docMk/>
            <pc:sldMk cId="1907415908" sldId="273"/>
            <ac:picMk id="3" creationId="{8D0484CE-6AA7-96E9-DEBA-EAF72A132068}"/>
          </ac:picMkLst>
        </pc:picChg>
        <pc:picChg chg="add del mod">
          <ac:chgData name="vishnu nair" userId="e2c9128fa2d7f9cd" providerId="LiveId" clId="{DE58C95A-F557-4584-9BDA-EC9F544FBDB1}" dt="2024-01-07T14:47:11.189" v="4548" actId="478"/>
          <ac:picMkLst>
            <pc:docMk/>
            <pc:sldMk cId="1907415908" sldId="273"/>
            <ac:picMk id="4" creationId="{631CC677-CB7D-5DB7-C2B4-BA281D5FB1AF}"/>
          </ac:picMkLst>
        </pc:picChg>
        <pc:picChg chg="del">
          <ac:chgData name="vishnu nair" userId="e2c9128fa2d7f9cd" providerId="LiveId" clId="{DE58C95A-F557-4584-9BDA-EC9F544FBDB1}" dt="2024-01-06T21:17:24.219" v="538" actId="478"/>
          <ac:picMkLst>
            <pc:docMk/>
            <pc:sldMk cId="1907415908" sldId="273"/>
            <ac:picMk id="5" creationId="{D6340A64-8EFE-0CA9-8B50-2C7BAD923C22}"/>
          </ac:picMkLst>
        </pc:picChg>
        <pc:picChg chg="add mod modCrop">
          <ac:chgData name="vishnu nair" userId="e2c9128fa2d7f9cd" providerId="LiveId" clId="{DE58C95A-F557-4584-9BDA-EC9F544FBDB1}" dt="2024-01-06T21:19:14" v="549" actId="962"/>
          <ac:picMkLst>
            <pc:docMk/>
            <pc:sldMk cId="1907415908" sldId="273"/>
            <ac:picMk id="6" creationId="{97CAB61F-A057-5FC1-91C0-AB0D1F4837DC}"/>
          </ac:picMkLst>
        </pc:picChg>
        <pc:picChg chg="add del mod">
          <ac:chgData name="vishnu nair" userId="e2c9128fa2d7f9cd" providerId="LiveId" clId="{DE58C95A-F557-4584-9BDA-EC9F544FBDB1}" dt="2024-01-07T14:46:38.723" v="4546" actId="21"/>
          <ac:picMkLst>
            <pc:docMk/>
            <pc:sldMk cId="1907415908" sldId="273"/>
            <ac:picMk id="7" creationId="{744B8202-F6E2-BFDD-115B-97E7BEBE5A49}"/>
          </ac:picMkLst>
        </pc:picChg>
        <pc:picChg chg="add del mod">
          <ac:chgData name="vishnu nair" userId="e2c9128fa2d7f9cd" providerId="LiveId" clId="{DE58C95A-F557-4584-9BDA-EC9F544FBDB1}" dt="2024-01-07T14:48:15.293" v="4552" actId="478"/>
          <ac:picMkLst>
            <pc:docMk/>
            <pc:sldMk cId="1907415908" sldId="273"/>
            <ac:picMk id="8" creationId="{744B8202-F6E2-BFDD-115B-97E7BEBE5A49}"/>
          </ac:picMkLst>
        </pc:picChg>
        <pc:picChg chg="del">
          <ac:chgData name="vishnu nair" userId="e2c9128fa2d7f9cd" providerId="LiveId" clId="{DE58C95A-F557-4584-9BDA-EC9F544FBDB1}" dt="2024-01-06T21:17:23.607" v="537" actId="478"/>
          <ac:picMkLst>
            <pc:docMk/>
            <pc:sldMk cId="1907415908" sldId="273"/>
            <ac:picMk id="8" creationId="{9B62D82C-809F-3425-DE90-1439BA899C95}"/>
          </ac:picMkLst>
        </pc:picChg>
        <pc:picChg chg="add mod ord modCrop">
          <ac:chgData name="vishnu nair" userId="e2c9128fa2d7f9cd" providerId="LiveId" clId="{DE58C95A-F557-4584-9BDA-EC9F544FBDB1}" dt="2024-01-06T22:29:31.870" v="1337"/>
          <ac:picMkLst>
            <pc:docMk/>
            <pc:sldMk cId="1907415908" sldId="273"/>
            <ac:picMk id="9" creationId="{6C8F3A07-FFDF-8F7B-150E-32B534BA4702}"/>
          </ac:picMkLst>
        </pc:picChg>
        <pc:picChg chg="add mod">
          <ac:chgData name="vishnu nair" userId="e2c9128fa2d7f9cd" providerId="LiveId" clId="{DE58C95A-F557-4584-9BDA-EC9F544FBDB1}" dt="2024-01-06T21:22:37.819" v="604" actId="1076"/>
          <ac:picMkLst>
            <pc:docMk/>
            <pc:sldMk cId="1907415908" sldId="273"/>
            <ac:picMk id="10" creationId="{A8FF0BAA-2E26-E2DA-3F7B-55EDB48DB7C0}"/>
          </ac:picMkLst>
        </pc:picChg>
      </pc:sldChg>
      <pc:sldChg chg="addSp delSp modSp add mod setBg">
        <pc:chgData name="vishnu nair" userId="e2c9128fa2d7f9cd" providerId="LiveId" clId="{DE58C95A-F557-4584-9BDA-EC9F544FBDB1}" dt="2024-01-06T21:25:33.579" v="653" actId="1076"/>
        <pc:sldMkLst>
          <pc:docMk/>
          <pc:sldMk cId="3611809821" sldId="274"/>
        </pc:sldMkLst>
        <pc:spChg chg="mod">
          <ac:chgData name="vishnu nair" userId="e2c9128fa2d7f9cd" providerId="LiveId" clId="{DE58C95A-F557-4584-9BDA-EC9F544FBDB1}" dt="2024-01-06T21:24:32.852" v="648" actId="20577"/>
          <ac:spMkLst>
            <pc:docMk/>
            <pc:sldMk cId="3611809821" sldId="274"/>
            <ac:spMk id="5" creationId="{1544C247-3D9A-B283-9844-D54283716F99}"/>
          </ac:spMkLst>
        </pc:spChg>
        <pc:picChg chg="add mod">
          <ac:chgData name="vishnu nair" userId="e2c9128fa2d7f9cd" providerId="LiveId" clId="{DE58C95A-F557-4584-9BDA-EC9F544FBDB1}" dt="2024-01-06T21:25:33.579" v="653" actId="1076"/>
          <ac:picMkLst>
            <pc:docMk/>
            <pc:sldMk cId="3611809821" sldId="274"/>
            <ac:picMk id="3" creationId="{A442FA8A-241C-ADC9-5191-4770BE4F199C}"/>
          </ac:picMkLst>
        </pc:picChg>
        <pc:picChg chg="del">
          <ac:chgData name="vishnu nair" userId="e2c9128fa2d7f9cd" providerId="LiveId" clId="{DE58C95A-F557-4584-9BDA-EC9F544FBDB1}" dt="2024-01-06T21:24:40.461" v="649" actId="478"/>
          <ac:picMkLst>
            <pc:docMk/>
            <pc:sldMk cId="3611809821" sldId="274"/>
            <ac:picMk id="4" creationId="{FA51F133-BA54-E688-25D9-2836D7A2970E}"/>
          </ac:picMkLst>
        </pc:picChg>
      </pc:sldChg>
      <pc:sldChg chg="addSp delSp modSp add mod">
        <pc:chgData name="vishnu nair" userId="e2c9128fa2d7f9cd" providerId="LiveId" clId="{DE58C95A-F557-4584-9BDA-EC9F544FBDB1}" dt="2024-01-07T11:44:37.931" v="4123" actId="20577"/>
        <pc:sldMkLst>
          <pc:docMk/>
          <pc:sldMk cId="1738059239" sldId="275"/>
        </pc:sldMkLst>
        <pc:spChg chg="add mod">
          <ac:chgData name="vishnu nair" userId="e2c9128fa2d7f9cd" providerId="LiveId" clId="{DE58C95A-F557-4584-9BDA-EC9F544FBDB1}" dt="2024-01-07T11:38:25.112" v="3994" actId="692"/>
          <ac:spMkLst>
            <pc:docMk/>
            <pc:sldMk cId="1738059239" sldId="275"/>
            <ac:spMk id="3" creationId="{13C7EF31-657D-13A9-6B84-8A1907A2E9BC}"/>
          </ac:spMkLst>
        </pc:spChg>
        <pc:spChg chg="add mod">
          <ac:chgData name="vishnu nair" userId="e2c9128fa2d7f9cd" providerId="LiveId" clId="{DE58C95A-F557-4584-9BDA-EC9F544FBDB1}" dt="2024-01-07T11:41:16.320" v="4035" actId="14100"/>
          <ac:spMkLst>
            <pc:docMk/>
            <pc:sldMk cId="1738059239" sldId="275"/>
            <ac:spMk id="4" creationId="{8D380314-2F7E-27FB-94CC-CC178B28C68D}"/>
          </ac:spMkLst>
        </pc:spChg>
        <pc:spChg chg="add mod">
          <ac:chgData name="vishnu nair" userId="e2c9128fa2d7f9cd" providerId="LiveId" clId="{DE58C95A-F557-4584-9BDA-EC9F544FBDB1}" dt="2024-01-07T11:42:22.210" v="4069" actId="20577"/>
          <ac:spMkLst>
            <pc:docMk/>
            <pc:sldMk cId="1738059239" sldId="275"/>
            <ac:spMk id="5" creationId="{927FAE5E-A077-37C2-D3C5-D38ADA8DCC77}"/>
          </ac:spMkLst>
        </pc:spChg>
        <pc:spChg chg="add mod">
          <ac:chgData name="vishnu nair" userId="e2c9128fa2d7f9cd" providerId="LiveId" clId="{DE58C95A-F557-4584-9BDA-EC9F544FBDB1}" dt="2024-01-07T11:43:40.136" v="4097" actId="1076"/>
          <ac:spMkLst>
            <pc:docMk/>
            <pc:sldMk cId="1738059239" sldId="275"/>
            <ac:spMk id="6" creationId="{496DECA4-1DBB-20D8-10DA-BE484C749311}"/>
          </ac:spMkLst>
        </pc:spChg>
        <pc:spChg chg="add mod">
          <ac:chgData name="vishnu nair" userId="e2c9128fa2d7f9cd" providerId="LiveId" clId="{DE58C95A-F557-4584-9BDA-EC9F544FBDB1}" dt="2024-01-07T11:44:10.737" v="4116" actId="14100"/>
          <ac:spMkLst>
            <pc:docMk/>
            <pc:sldMk cId="1738059239" sldId="275"/>
            <ac:spMk id="7" creationId="{3102181A-195C-9148-820D-33F889E7DF8D}"/>
          </ac:spMkLst>
        </pc:spChg>
        <pc:spChg chg="add mod">
          <ac:chgData name="vishnu nair" userId="e2c9128fa2d7f9cd" providerId="LiveId" clId="{DE58C95A-F557-4584-9BDA-EC9F544FBDB1}" dt="2024-01-07T11:41:57.403" v="4057" actId="20577"/>
          <ac:spMkLst>
            <pc:docMk/>
            <pc:sldMk cId="1738059239" sldId="275"/>
            <ac:spMk id="8" creationId="{FAE3DD0B-CDAD-C24D-E09E-BDE07E0C06D5}"/>
          </ac:spMkLst>
        </pc:spChg>
        <pc:spChg chg="add mod">
          <ac:chgData name="vishnu nair" userId="e2c9128fa2d7f9cd" providerId="LiveId" clId="{DE58C95A-F557-4584-9BDA-EC9F544FBDB1}" dt="2024-01-07T11:42:57.224" v="4080" actId="1076"/>
          <ac:spMkLst>
            <pc:docMk/>
            <pc:sldMk cId="1738059239" sldId="275"/>
            <ac:spMk id="9" creationId="{42674927-DB88-233A-F4CC-455B183E4FE9}"/>
          </ac:spMkLst>
        </pc:spChg>
        <pc:spChg chg="add mod">
          <ac:chgData name="vishnu nair" userId="e2c9128fa2d7f9cd" providerId="LiveId" clId="{DE58C95A-F557-4584-9BDA-EC9F544FBDB1}" dt="2024-01-07T11:43:45.213" v="4103" actId="20577"/>
          <ac:spMkLst>
            <pc:docMk/>
            <pc:sldMk cId="1738059239" sldId="275"/>
            <ac:spMk id="10" creationId="{74AB55B5-1905-B820-522F-697CD4F525E0}"/>
          </ac:spMkLst>
        </pc:spChg>
        <pc:spChg chg="add mod">
          <ac:chgData name="vishnu nair" userId="e2c9128fa2d7f9cd" providerId="LiveId" clId="{DE58C95A-F557-4584-9BDA-EC9F544FBDB1}" dt="2024-01-07T11:44:37.931" v="4123" actId="20577"/>
          <ac:spMkLst>
            <pc:docMk/>
            <pc:sldMk cId="1738059239" sldId="275"/>
            <ac:spMk id="12" creationId="{7F604ADD-73F4-B0E2-88E4-47018EC996A5}"/>
          </ac:spMkLst>
        </pc:spChg>
        <pc:spChg chg="mod ord">
          <ac:chgData name="vishnu nair" userId="e2c9128fa2d7f9cd" providerId="LiveId" clId="{DE58C95A-F557-4584-9BDA-EC9F544FBDB1}" dt="2024-01-06T21:32:34.600" v="746" actId="1076"/>
          <ac:spMkLst>
            <pc:docMk/>
            <pc:sldMk cId="1738059239" sldId="275"/>
            <ac:spMk id="13" creationId="{8E3347FD-6C45-8094-902D-F6CB8A45444A}"/>
          </ac:spMkLst>
        </pc:spChg>
        <pc:spChg chg="mod ord">
          <ac:chgData name="vishnu nair" userId="e2c9128fa2d7f9cd" providerId="LiveId" clId="{DE58C95A-F557-4584-9BDA-EC9F544FBDB1}" dt="2024-01-07T11:40:57.288" v="4022" actId="1076"/>
          <ac:spMkLst>
            <pc:docMk/>
            <pc:sldMk cId="1738059239" sldId="275"/>
            <ac:spMk id="14" creationId="{D1A8B8A5-28FD-7863-82C7-7334EAF306E4}"/>
          </ac:spMkLst>
        </pc:spChg>
        <pc:picChg chg="add del mod">
          <ac:chgData name="vishnu nair" userId="e2c9128fa2d7f9cd" providerId="LiveId" clId="{DE58C95A-F557-4584-9BDA-EC9F544FBDB1}" dt="2024-01-06T21:29:45.351" v="708" actId="478"/>
          <ac:picMkLst>
            <pc:docMk/>
            <pc:sldMk cId="1738059239" sldId="275"/>
            <ac:picMk id="4" creationId="{1306B8C3-D804-1C04-4301-75AF23E7731D}"/>
          </ac:picMkLst>
        </pc:picChg>
        <pc:picChg chg="del">
          <ac:chgData name="vishnu nair" userId="e2c9128fa2d7f9cd" providerId="LiveId" clId="{DE58C95A-F557-4584-9BDA-EC9F544FBDB1}" dt="2024-01-06T21:23:29.818" v="610" actId="478"/>
          <ac:picMkLst>
            <pc:docMk/>
            <pc:sldMk cId="1738059239" sldId="275"/>
            <ac:picMk id="6" creationId="{97CAB61F-A057-5FC1-91C0-AB0D1F4837DC}"/>
          </ac:picMkLst>
        </pc:picChg>
        <pc:picChg chg="add del mod modCrop">
          <ac:chgData name="vishnu nair" userId="e2c9128fa2d7f9cd" providerId="LiveId" clId="{DE58C95A-F557-4584-9BDA-EC9F544FBDB1}" dt="2024-01-06T21:29:43.132" v="707" actId="478"/>
          <ac:picMkLst>
            <pc:docMk/>
            <pc:sldMk cId="1738059239" sldId="275"/>
            <ac:picMk id="7" creationId="{5F89E5E1-69AB-D3EE-DB71-38C17DF97C9E}"/>
          </ac:picMkLst>
        </pc:picChg>
        <pc:picChg chg="del">
          <ac:chgData name="vishnu nair" userId="e2c9128fa2d7f9cd" providerId="LiveId" clId="{DE58C95A-F557-4584-9BDA-EC9F544FBDB1}" dt="2024-01-06T21:23:28.771" v="609" actId="478"/>
          <ac:picMkLst>
            <pc:docMk/>
            <pc:sldMk cId="1738059239" sldId="275"/>
            <ac:picMk id="9" creationId="{6C8F3A07-FFDF-8F7B-150E-32B534BA4702}"/>
          </ac:picMkLst>
        </pc:picChg>
        <pc:picChg chg="del">
          <ac:chgData name="vishnu nair" userId="e2c9128fa2d7f9cd" providerId="LiveId" clId="{DE58C95A-F557-4584-9BDA-EC9F544FBDB1}" dt="2024-01-06T21:23:34.522" v="612" actId="478"/>
          <ac:picMkLst>
            <pc:docMk/>
            <pc:sldMk cId="1738059239" sldId="275"/>
            <ac:picMk id="10" creationId="{A8FF0BAA-2E26-E2DA-3F7B-55EDB48DB7C0}"/>
          </ac:picMkLst>
        </pc:picChg>
        <pc:picChg chg="add mod modCrop">
          <ac:chgData name="vishnu nair" userId="e2c9128fa2d7f9cd" providerId="LiveId" clId="{DE58C95A-F557-4584-9BDA-EC9F544FBDB1}" dt="2024-01-06T21:30:18.806" v="718" actId="962"/>
          <ac:picMkLst>
            <pc:docMk/>
            <pc:sldMk cId="1738059239" sldId="275"/>
            <ac:picMk id="11" creationId="{964B33C3-0C51-D355-4986-900F8831E838}"/>
          </ac:picMkLst>
        </pc:picChg>
        <pc:picChg chg="add mod modCrop">
          <ac:chgData name="vishnu nair" userId="e2c9128fa2d7f9cd" providerId="LiveId" clId="{DE58C95A-F557-4584-9BDA-EC9F544FBDB1}" dt="2024-01-06T22:29:49.226" v="1339"/>
          <ac:picMkLst>
            <pc:docMk/>
            <pc:sldMk cId="1738059239" sldId="275"/>
            <ac:picMk id="15" creationId="{9C4E0901-C4A5-358D-F53C-4E2EAEA971D4}"/>
          </ac:picMkLst>
        </pc:picChg>
        <pc:picChg chg="add mod">
          <ac:chgData name="vishnu nair" userId="e2c9128fa2d7f9cd" providerId="LiveId" clId="{DE58C95A-F557-4584-9BDA-EC9F544FBDB1}" dt="2024-01-06T21:32:59.146" v="751" actId="1076"/>
          <ac:picMkLst>
            <pc:docMk/>
            <pc:sldMk cId="1738059239" sldId="275"/>
            <ac:picMk id="16" creationId="{5EB24F6A-22F1-5344-A698-E1F15A5A7C7B}"/>
          </ac:picMkLst>
        </pc:picChg>
      </pc:sldChg>
      <pc:sldChg chg="addSp delSp modSp add mod setBg">
        <pc:chgData name="vishnu nair" userId="e2c9128fa2d7f9cd" providerId="LiveId" clId="{DE58C95A-F557-4584-9BDA-EC9F544FBDB1}" dt="2024-01-06T21:38:03.537" v="789" actId="1076"/>
        <pc:sldMkLst>
          <pc:docMk/>
          <pc:sldMk cId="1619292279" sldId="276"/>
        </pc:sldMkLst>
        <pc:spChg chg="mod">
          <ac:chgData name="vishnu nair" userId="e2c9128fa2d7f9cd" providerId="LiveId" clId="{DE58C95A-F557-4584-9BDA-EC9F544FBDB1}" dt="2024-01-06T21:36:59.712" v="782" actId="1076"/>
          <ac:spMkLst>
            <pc:docMk/>
            <pc:sldMk cId="1619292279" sldId="276"/>
            <ac:spMk id="5" creationId="{1544C247-3D9A-B283-9844-D54283716F99}"/>
          </ac:spMkLst>
        </pc:spChg>
        <pc:picChg chg="del">
          <ac:chgData name="vishnu nair" userId="e2c9128fa2d7f9cd" providerId="LiveId" clId="{DE58C95A-F557-4584-9BDA-EC9F544FBDB1}" dt="2024-01-06T21:37:03.289" v="783" actId="478"/>
          <ac:picMkLst>
            <pc:docMk/>
            <pc:sldMk cId="1619292279" sldId="276"/>
            <ac:picMk id="3" creationId="{A442FA8A-241C-ADC9-5191-4770BE4F199C}"/>
          </ac:picMkLst>
        </pc:picChg>
        <pc:picChg chg="add mod">
          <ac:chgData name="vishnu nair" userId="e2c9128fa2d7f9cd" providerId="LiveId" clId="{DE58C95A-F557-4584-9BDA-EC9F544FBDB1}" dt="2024-01-06T21:38:03.537" v="789" actId="1076"/>
          <ac:picMkLst>
            <pc:docMk/>
            <pc:sldMk cId="1619292279" sldId="276"/>
            <ac:picMk id="4" creationId="{90F84A85-0908-226E-38DE-8FB564A05857}"/>
          </ac:picMkLst>
        </pc:picChg>
      </pc:sldChg>
      <pc:sldChg chg="addSp delSp modSp add mod">
        <pc:chgData name="vishnu nair" userId="e2c9128fa2d7f9cd" providerId="LiveId" clId="{DE58C95A-F557-4584-9BDA-EC9F544FBDB1}" dt="2024-01-07T15:25:01.262" v="4995" actId="478"/>
        <pc:sldMkLst>
          <pc:docMk/>
          <pc:sldMk cId="11290802" sldId="277"/>
        </pc:sldMkLst>
        <pc:spChg chg="add del mod">
          <ac:chgData name="vishnu nair" userId="e2c9128fa2d7f9cd" providerId="LiveId" clId="{DE58C95A-F557-4584-9BDA-EC9F544FBDB1}" dt="2024-01-07T15:25:01.262" v="4995" actId="478"/>
          <ac:spMkLst>
            <pc:docMk/>
            <pc:sldMk cId="11290802" sldId="277"/>
            <ac:spMk id="3" creationId="{FE4F8E88-31D9-6FE5-E11F-2CD4E8358E88}"/>
          </ac:spMkLst>
        </pc:spChg>
        <pc:spChg chg="add del mod">
          <ac:chgData name="vishnu nair" userId="e2c9128fa2d7f9cd" providerId="LiveId" clId="{DE58C95A-F557-4584-9BDA-EC9F544FBDB1}" dt="2024-01-07T15:24:52.129" v="4994"/>
          <ac:spMkLst>
            <pc:docMk/>
            <pc:sldMk cId="11290802" sldId="277"/>
            <ac:spMk id="5" creationId="{C962A847-1712-9B37-2BE4-4A9242DD7FBC}"/>
          </ac:spMkLst>
        </pc:spChg>
        <pc:spChg chg="add mod">
          <ac:chgData name="vishnu nair" userId="e2c9128fa2d7f9cd" providerId="LiveId" clId="{DE58C95A-F557-4584-9BDA-EC9F544FBDB1}" dt="2024-01-07T15:24:42.984" v="4991" actId="1076"/>
          <ac:spMkLst>
            <pc:docMk/>
            <pc:sldMk cId="11290802" sldId="277"/>
            <ac:spMk id="6" creationId="{E9E2D8CD-67E6-FE65-9999-5A4169BD37F0}"/>
          </ac:spMkLst>
        </pc:spChg>
        <pc:spChg chg="mod ord">
          <ac:chgData name="vishnu nair" userId="e2c9128fa2d7f9cd" providerId="LiveId" clId="{DE58C95A-F557-4584-9BDA-EC9F544FBDB1}" dt="2024-01-06T21:44:11.744" v="838" actId="1076"/>
          <ac:spMkLst>
            <pc:docMk/>
            <pc:sldMk cId="11290802" sldId="277"/>
            <ac:spMk id="13" creationId="{8E3347FD-6C45-8094-902D-F6CB8A45444A}"/>
          </ac:spMkLst>
        </pc:spChg>
        <pc:spChg chg="mod ord">
          <ac:chgData name="vishnu nair" userId="e2c9128fa2d7f9cd" providerId="LiveId" clId="{DE58C95A-F557-4584-9BDA-EC9F544FBDB1}" dt="2024-01-07T15:24:50.816" v="4992" actId="1076"/>
          <ac:spMkLst>
            <pc:docMk/>
            <pc:sldMk cId="11290802" sldId="277"/>
            <ac:spMk id="14" creationId="{D1A8B8A5-28FD-7863-82C7-7334EAF306E4}"/>
          </ac:spMkLst>
        </pc:spChg>
        <pc:picChg chg="add mod modCrop">
          <ac:chgData name="vishnu nair" userId="e2c9128fa2d7f9cd" providerId="LiveId" clId="{DE58C95A-F557-4584-9BDA-EC9F544FBDB1}" dt="2024-01-06T21:40:54.415" v="801" actId="962"/>
          <ac:picMkLst>
            <pc:docMk/>
            <pc:sldMk cId="11290802" sldId="277"/>
            <ac:picMk id="4" creationId="{01D13856-1E43-9C4F-83ED-B0A0AD1B9F0F}"/>
          </ac:picMkLst>
        </pc:picChg>
        <pc:picChg chg="add del mod modCrop">
          <ac:chgData name="vishnu nair" userId="e2c9128fa2d7f9cd" providerId="LiveId" clId="{DE58C95A-F557-4584-9BDA-EC9F544FBDB1}" dt="2024-01-06T21:42:19.270" v="819" actId="478"/>
          <ac:picMkLst>
            <pc:docMk/>
            <pc:sldMk cId="11290802" sldId="277"/>
            <ac:picMk id="6" creationId="{C489B775-9D45-136F-F227-8885D21CC983}"/>
          </ac:picMkLst>
        </pc:picChg>
        <pc:picChg chg="add del mod">
          <ac:chgData name="vishnu nair" userId="e2c9128fa2d7f9cd" providerId="LiveId" clId="{DE58C95A-F557-4584-9BDA-EC9F544FBDB1}" dt="2024-01-07T14:47:16.882" v="4549" actId="21"/>
          <ac:picMkLst>
            <pc:docMk/>
            <pc:sldMk cId="11290802" sldId="277"/>
            <ac:picMk id="7" creationId="{744B8202-F6E2-BFDD-115B-97E7BEBE5A49}"/>
          </ac:picMkLst>
        </pc:picChg>
        <pc:picChg chg="add mod modCrop">
          <ac:chgData name="vishnu nair" userId="e2c9128fa2d7f9cd" providerId="LiveId" clId="{DE58C95A-F557-4584-9BDA-EC9F544FBDB1}" dt="2024-01-06T22:21:00.357" v="1259" actId="1076"/>
          <ac:picMkLst>
            <pc:docMk/>
            <pc:sldMk cId="11290802" sldId="277"/>
            <ac:picMk id="8" creationId="{5F870EB3-16F1-A2AA-50E4-4722D16345DF}"/>
          </ac:picMkLst>
        </pc:picChg>
        <pc:picChg chg="add mod">
          <ac:chgData name="vishnu nair" userId="e2c9128fa2d7f9cd" providerId="LiveId" clId="{DE58C95A-F557-4584-9BDA-EC9F544FBDB1}" dt="2024-01-06T21:45:10.370" v="846" actId="1076"/>
          <ac:picMkLst>
            <pc:docMk/>
            <pc:sldMk cId="11290802" sldId="277"/>
            <ac:picMk id="9" creationId="{E5198741-07E2-DF22-6EE6-801FD650BA58}"/>
          </ac:picMkLst>
        </pc:picChg>
        <pc:picChg chg="del">
          <ac:chgData name="vishnu nair" userId="e2c9128fa2d7f9cd" providerId="LiveId" clId="{DE58C95A-F557-4584-9BDA-EC9F544FBDB1}" dt="2024-01-06T21:36:25.507" v="766" actId="478"/>
          <ac:picMkLst>
            <pc:docMk/>
            <pc:sldMk cId="11290802" sldId="277"/>
            <ac:picMk id="11" creationId="{964B33C3-0C51-D355-4986-900F8831E838}"/>
          </ac:picMkLst>
        </pc:picChg>
        <pc:picChg chg="del">
          <ac:chgData name="vishnu nair" userId="e2c9128fa2d7f9cd" providerId="LiveId" clId="{DE58C95A-F557-4584-9BDA-EC9F544FBDB1}" dt="2024-01-06T21:36:24.864" v="765" actId="478"/>
          <ac:picMkLst>
            <pc:docMk/>
            <pc:sldMk cId="11290802" sldId="277"/>
            <ac:picMk id="15" creationId="{9C4E0901-C4A5-358D-F53C-4E2EAEA971D4}"/>
          </ac:picMkLst>
        </pc:picChg>
        <pc:picChg chg="del">
          <ac:chgData name="vishnu nair" userId="e2c9128fa2d7f9cd" providerId="LiveId" clId="{DE58C95A-F557-4584-9BDA-EC9F544FBDB1}" dt="2024-01-06T21:36:24.075" v="764" actId="478"/>
          <ac:picMkLst>
            <pc:docMk/>
            <pc:sldMk cId="11290802" sldId="277"/>
            <ac:picMk id="16" creationId="{5EB24F6A-22F1-5344-A698-E1F15A5A7C7B}"/>
          </ac:picMkLst>
        </pc:picChg>
      </pc:sldChg>
      <pc:sldChg chg="addSp delSp modSp add del mod">
        <pc:chgData name="vishnu nair" userId="e2c9128fa2d7f9cd" providerId="LiveId" clId="{DE58C95A-F557-4584-9BDA-EC9F544FBDB1}" dt="2024-01-06T22:14:21.660" v="1177" actId="2696"/>
        <pc:sldMkLst>
          <pc:docMk/>
          <pc:sldMk cId="3996316275" sldId="278"/>
        </pc:sldMkLst>
        <pc:spChg chg="del">
          <ac:chgData name="vishnu nair" userId="e2c9128fa2d7f9cd" providerId="LiveId" clId="{DE58C95A-F557-4584-9BDA-EC9F544FBDB1}" dt="2024-01-06T22:04:58.094" v="955" actId="478"/>
          <ac:spMkLst>
            <pc:docMk/>
            <pc:sldMk cId="3996316275" sldId="278"/>
            <ac:spMk id="2" creationId="{721D7D8E-B5D1-FC4A-44D8-F84E82F9F483}"/>
          </ac:spMkLst>
        </pc:spChg>
        <pc:spChg chg="del mod">
          <ac:chgData name="vishnu nair" userId="e2c9128fa2d7f9cd" providerId="LiveId" clId="{DE58C95A-F557-4584-9BDA-EC9F544FBDB1}" dt="2024-01-06T22:12:09.133" v="1008" actId="478"/>
          <ac:spMkLst>
            <pc:docMk/>
            <pc:sldMk cId="3996316275" sldId="278"/>
            <ac:spMk id="3" creationId="{9F37F89B-1619-8540-80C9-EFEB439EDB5C}"/>
          </ac:spMkLst>
        </pc:spChg>
        <pc:spChg chg="add del mod">
          <ac:chgData name="vishnu nair" userId="e2c9128fa2d7f9cd" providerId="LiveId" clId="{DE58C95A-F557-4584-9BDA-EC9F544FBDB1}" dt="2024-01-06T22:09:34.580" v="1002" actId="478"/>
          <ac:spMkLst>
            <pc:docMk/>
            <pc:sldMk cId="3996316275" sldId="278"/>
            <ac:spMk id="5" creationId="{FB286E0F-BEC4-DD3A-13A7-BAAD1CB32F66}"/>
          </ac:spMkLst>
        </pc:spChg>
        <pc:spChg chg="add del mod">
          <ac:chgData name="vishnu nair" userId="e2c9128fa2d7f9cd" providerId="LiveId" clId="{DE58C95A-F557-4584-9BDA-EC9F544FBDB1}" dt="2024-01-06T22:12:11.034" v="1009" actId="478"/>
          <ac:spMkLst>
            <pc:docMk/>
            <pc:sldMk cId="3996316275" sldId="278"/>
            <ac:spMk id="7" creationId="{91C04884-F409-7CC6-015E-FE45D6B0B846}"/>
          </ac:spMkLst>
        </pc:spChg>
        <pc:spChg chg="del">
          <ac:chgData name="vishnu nair" userId="e2c9128fa2d7f9cd" providerId="LiveId" clId="{DE58C95A-F557-4584-9BDA-EC9F544FBDB1}" dt="2024-01-06T22:07:40.339" v="980" actId="478"/>
          <ac:spMkLst>
            <pc:docMk/>
            <pc:sldMk cId="3996316275" sldId="278"/>
            <ac:spMk id="8" creationId="{A6298317-66F8-B944-B559-2FDF79D3E7B6}"/>
          </ac:spMkLst>
        </pc:spChg>
        <pc:spChg chg="add mod">
          <ac:chgData name="vishnu nair" userId="e2c9128fa2d7f9cd" providerId="LiveId" clId="{DE58C95A-F557-4584-9BDA-EC9F544FBDB1}" dt="2024-01-06T22:13:27.244" v="1176" actId="1076"/>
          <ac:spMkLst>
            <pc:docMk/>
            <pc:sldMk cId="3996316275" sldId="278"/>
            <ac:spMk id="9" creationId="{A80304F6-7CB7-09DE-1A26-EF5AA9A013F3}"/>
          </ac:spMkLst>
        </pc:spChg>
        <pc:spChg chg="del">
          <ac:chgData name="vishnu nair" userId="e2c9128fa2d7f9cd" providerId="LiveId" clId="{DE58C95A-F557-4584-9BDA-EC9F544FBDB1}" dt="2024-01-06T22:07:48.170" v="983" actId="478"/>
          <ac:spMkLst>
            <pc:docMk/>
            <pc:sldMk cId="3996316275" sldId="278"/>
            <ac:spMk id="10" creationId="{5B9FE93A-8797-A1D2-59AA-B723E74C7BBE}"/>
          </ac:spMkLst>
        </pc:spChg>
        <pc:spChg chg="add mod">
          <ac:chgData name="vishnu nair" userId="e2c9128fa2d7f9cd" providerId="LiveId" clId="{DE58C95A-F557-4584-9BDA-EC9F544FBDB1}" dt="2024-01-06T22:13:00.668" v="1166" actId="14100"/>
          <ac:spMkLst>
            <pc:docMk/>
            <pc:sldMk cId="3996316275" sldId="278"/>
            <ac:spMk id="11" creationId="{68B315C5-D5A3-7AB8-9E7E-6C755FB89EF7}"/>
          </ac:spMkLst>
        </pc:spChg>
        <pc:picChg chg="del">
          <ac:chgData name="vishnu nair" userId="e2c9128fa2d7f9cd" providerId="LiveId" clId="{DE58C95A-F557-4584-9BDA-EC9F544FBDB1}" dt="2024-01-06T22:07:20.310" v="977" actId="478"/>
          <ac:picMkLst>
            <pc:docMk/>
            <pc:sldMk cId="3996316275" sldId="278"/>
            <ac:picMk id="4" creationId="{26A54533-D3CC-F2D0-D678-65D7A160FB52}"/>
          </ac:picMkLst>
        </pc:picChg>
        <pc:picChg chg="add del">
          <ac:chgData name="vishnu nair" userId="e2c9128fa2d7f9cd" providerId="LiveId" clId="{DE58C95A-F557-4584-9BDA-EC9F544FBDB1}" dt="2024-01-06T22:07:44.356" v="982" actId="478"/>
          <ac:picMkLst>
            <pc:docMk/>
            <pc:sldMk cId="3996316275" sldId="278"/>
            <ac:picMk id="6" creationId="{32335524-7A9F-2AA7-34BD-DA919741382A}"/>
          </ac:picMkLst>
        </pc:picChg>
      </pc:sldChg>
      <pc:sldChg chg="addSp delSp modSp add del mod">
        <pc:chgData name="vishnu nair" userId="e2c9128fa2d7f9cd" providerId="LiveId" clId="{DE58C95A-F557-4584-9BDA-EC9F544FBDB1}" dt="2024-01-07T15:26:22.318" v="5016" actId="2696"/>
        <pc:sldMkLst>
          <pc:docMk/>
          <pc:sldMk cId="4124691046" sldId="278"/>
        </pc:sldMkLst>
        <pc:spChg chg="mod">
          <ac:chgData name="vishnu nair" userId="e2c9128fa2d7f9cd" providerId="LiveId" clId="{DE58C95A-F557-4584-9BDA-EC9F544FBDB1}" dt="2024-01-06T22:22:48.283" v="1279" actId="14100"/>
          <ac:spMkLst>
            <pc:docMk/>
            <pc:sldMk cId="4124691046" sldId="278"/>
            <ac:spMk id="3" creationId="{FE4F8E88-31D9-6FE5-E11F-2CD4E8358E88}"/>
          </ac:spMkLst>
        </pc:spChg>
        <pc:spChg chg="add mod">
          <ac:chgData name="vishnu nair" userId="e2c9128fa2d7f9cd" providerId="LiveId" clId="{DE58C95A-F557-4584-9BDA-EC9F544FBDB1}" dt="2024-01-06T22:43:09.920" v="1500" actId="1076"/>
          <ac:spMkLst>
            <pc:docMk/>
            <pc:sldMk cId="4124691046" sldId="278"/>
            <ac:spMk id="5" creationId="{D79D3ED1-2EC1-92D7-3CD4-34BB68842337}"/>
          </ac:spMkLst>
        </pc:spChg>
        <pc:spChg chg="del mod">
          <ac:chgData name="vishnu nair" userId="e2c9128fa2d7f9cd" providerId="LiveId" clId="{DE58C95A-F557-4584-9BDA-EC9F544FBDB1}" dt="2024-01-06T22:42:51.385" v="1495" actId="478"/>
          <ac:spMkLst>
            <pc:docMk/>
            <pc:sldMk cId="4124691046" sldId="278"/>
            <ac:spMk id="13" creationId="{8E3347FD-6C45-8094-902D-F6CB8A45444A}"/>
          </ac:spMkLst>
        </pc:spChg>
        <pc:spChg chg="del">
          <ac:chgData name="vishnu nair" userId="e2c9128fa2d7f9cd" providerId="LiveId" clId="{DE58C95A-F557-4584-9BDA-EC9F544FBDB1}" dt="2024-01-06T22:21:30.018" v="1262" actId="478"/>
          <ac:spMkLst>
            <pc:docMk/>
            <pc:sldMk cId="4124691046" sldId="278"/>
            <ac:spMk id="14" creationId="{D1A8B8A5-28FD-7863-82C7-7334EAF306E4}"/>
          </ac:spMkLst>
        </pc:spChg>
        <pc:picChg chg="mod">
          <ac:chgData name="vishnu nair" userId="e2c9128fa2d7f9cd" providerId="LiveId" clId="{DE58C95A-F557-4584-9BDA-EC9F544FBDB1}" dt="2024-01-06T22:21:53.976" v="1269" actId="1076"/>
          <ac:picMkLst>
            <pc:docMk/>
            <pc:sldMk cId="4124691046" sldId="278"/>
            <ac:picMk id="8" creationId="{5F870EB3-16F1-A2AA-50E4-4722D16345DF}"/>
          </ac:picMkLst>
        </pc:picChg>
        <pc:picChg chg="mod">
          <ac:chgData name="vishnu nair" userId="e2c9128fa2d7f9cd" providerId="LiveId" clId="{DE58C95A-F557-4584-9BDA-EC9F544FBDB1}" dt="2024-01-06T22:23:54.378" v="1291" actId="1076"/>
          <ac:picMkLst>
            <pc:docMk/>
            <pc:sldMk cId="4124691046" sldId="278"/>
            <ac:picMk id="9" creationId="{E5198741-07E2-DF22-6EE6-801FD650BA58}"/>
          </ac:picMkLst>
        </pc:picChg>
      </pc:sldChg>
      <pc:sldChg chg="addSp delSp modSp new del mod">
        <pc:chgData name="vishnu nair" userId="e2c9128fa2d7f9cd" providerId="LiveId" clId="{DE58C95A-F557-4584-9BDA-EC9F544FBDB1}" dt="2024-01-06T22:26:48.945" v="1330" actId="2696"/>
        <pc:sldMkLst>
          <pc:docMk/>
          <pc:sldMk cId="3681808251" sldId="279"/>
        </pc:sldMkLst>
        <pc:spChg chg="del">
          <ac:chgData name="vishnu nair" userId="e2c9128fa2d7f9cd" providerId="LiveId" clId="{DE58C95A-F557-4584-9BDA-EC9F544FBDB1}" dt="2024-01-06T22:25:55.540" v="1295" actId="478"/>
          <ac:spMkLst>
            <pc:docMk/>
            <pc:sldMk cId="3681808251" sldId="279"/>
            <ac:spMk id="2" creationId="{0178D328-350D-4109-2D9E-9C457DD38BEC}"/>
          </ac:spMkLst>
        </pc:spChg>
        <pc:spChg chg="del">
          <ac:chgData name="vishnu nair" userId="e2c9128fa2d7f9cd" providerId="LiveId" clId="{DE58C95A-F557-4584-9BDA-EC9F544FBDB1}" dt="2024-01-06T22:25:57.671" v="1296" actId="478"/>
          <ac:spMkLst>
            <pc:docMk/>
            <pc:sldMk cId="3681808251" sldId="279"/>
            <ac:spMk id="3" creationId="{26093E6A-584A-0F4C-D7BD-C5031DA492FE}"/>
          </ac:spMkLst>
        </pc:spChg>
        <pc:spChg chg="add mod">
          <ac:chgData name="vishnu nair" userId="e2c9128fa2d7f9cd" providerId="LiveId" clId="{DE58C95A-F557-4584-9BDA-EC9F544FBDB1}" dt="2024-01-06T22:26:35.722" v="1329" actId="1076"/>
          <ac:spMkLst>
            <pc:docMk/>
            <pc:sldMk cId="3681808251" sldId="279"/>
            <ac:spMk id="4" creationId="{8FC4C79B-8D78-14CE-9E48-54C5AEEA857C}"/>
          </ac:spMkLst>
        </pc:spChg>
      </pc:sldChg>
      <pc:sldChg chg="addSp delSp modSp add mod setBg">
        <pc:chgData name="vishnu nair" userId="e2c9128fa2d7f9cd" providerId="LiveId" clId="{DE58C95A-F557-4584-9BDA-EC9F544FBDB1}" dt="2024-01-06T22:35:09.314" v="1384" actId="14100"/>
        <pc:sldMkLst>
          <pc:docMk/>
          <pc:sldMk cId="3929323200" sldId="279"/>
        </pc:sldMkLst>
        <pc:spChg chg="mod">
          <ac:chgData name="vishnu nair" userId="e2c9128fa2d7f9cd" providerId="LiveId" clId="{DE58C95A-F557-4584-9BDA-EC9F544FBDB1}" dt="2024-01-06T22:35:09.314" v="1384" actId="14100"/>
          <ac:spMkLst>
            <pc:docMk/>
            <pc:sldMk cId="3929323200" sldId="279"/>
            <ac:spMk id="4" creationId="{8FC4C79B-8D78-14CE-9E48-54C5AEEA857C}"/>
          </ac:spMkLst>
        </pc:spChg>
        <pc:picChg chg="add del mod">
          <ac:chgData name="vishnu nair" userId="e2c9128fa2d7f9cd" providerId="LiveId" clId="{DE58C95A-F557-4584-9BDA-EC9F544FBDB1}" dt="2024-01-06T22:30:52.996" v="1347" actId="478"/>
          <ac:picMkLst>
            <pc:docMk/>
            <pc:sldMk cId="3929323200" sldId="279"/>
            <ac:picMk id="3" creationId="{BC499B36-0D33-B448-20F1-F2B5C7A2666C}"/>
          </ac:picMkLst>
        </pc:picChg>
      </pc:sldChg>
      <pc:sldChg chg="addSp delSp modSp add mod modTransition">
        <pc:chgData name="vishnu nair" userId="e2c9128fa2d7f9cd" providerId="LiveId" clId="{DE58C95A-F557-4584-9BDA-EC9F544FBDB1}" dt="2024-01-07T08:38:18.529" v="2301"/>
        <pc:sldMkLst>
          <pc:docMk/>
          <pc:sldMk cId="3118781828" sldId="280"/>
        </pc:sldMkLst>
        <pc:graphicFrameChg chg="del">
          <ac:chgData name="vishnu nair" userId="e2c9128fa2d7f9cd" providerId="LiveId" clId="{DE58C95A-F557-4584-9BDA-EC9F544FBDB1}" dt="2024-01-07T08:37:59.089" v="2297" actId="478"/>
          <ac:graphicFrameMkLst>
            <pc:docMk/>
            <pc:sldMk cId="3118781828" sldId="280"/>
            <ac:graphicFrameMk id="3" creationId="{464EC1F7-19B7-0658-6291-3C337E1CD3F0}"/>
          </ac:graphicFrameMkLst>
        </pc:graphicFrameChg>
        <pc:graphicFrameChg chg="add mod modGraphic">
          <ac:chgData name="vishnu nair" userId="e2c9128fa2d7f9cd" providerId="LiveId" clId="{DE58C95A-F557-4584-9BDA-EC9F544FBDB1}" dt="2024-01-07T08:38:18.529" v="2301"/>
          <ac:graphicFrameMkLst>
            <pc:docMk/>
            <pc:sldMk cId="3118781828" sldId="280"/>
            <ac:graphicFrameMk id="12" creationId="{0F64E71A-C246-AC1A-2BE9-E8F33D17CB37}"/>
          </ac:graphicFrameMkLst>
        </pc:graphicFrameChg>
        <pc:cxnChg chg="add del mod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2" creationId="{0208CFEB-249D-77A4-5663-DE05F8406BC5}"/>
          </ac:cxnSpMkLst>
        </pc:cxnChg>
        <pc:cxnChg chg="del">
          <ac:chgData name="vishnu nair" userId="e2c9128fa2d7f9cd" providerId="LiveId" clId="{DE58C95A-F557-4584-9BDA-EC9F544FBDB1}" dt="2024-01-07T07:40:16.459" v="2232" actId="478"/>
          <ac:cxnSpMkLst>
            <pc:docMk/>
            <pc:sldMk cId="3118781828" sldId="280"/>
            <ac:cxnSpMk id="4" creationId="{7DC00A38-A0A1-CC75-B3E9-A7B64AA561A4}"/>
          </ac:cxnSpMkLst>
        </pc:cxnChg>
        <pc:cxnChg chg="add del mod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6" creationId="{F0BD8B27-DAD7-21BD-0BE7-163AC18CD238}"/>
          </ac:cxnSpMkLst>
        </pc:cxnChg>
        <pc:cxnChg chg="add del mod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7" creationId="{34F5D768-99B7-A1EF-FF90-5AF93BE959A5}"/>
          </ac:cxnSpMkLst>
        </pc:cxnChg>
        <pc:cxnChg chg="del">
          <ac:chgData name="vishnu nair" userId="e2c9128fa2d7f9cd" providerId="LiveId" clId="{DE58C95A-F557-4584-9BDA-EC9F544FBDB1}" dt="2024-01-07T07:40:14.395" v="2231" actId="478"/>
          <ac:cxnSpMkLst>
            <pc:docMk/>
            <pc:sldMk cId="3118781828" sldId="280"/>
            <ac:cxnSpMk id="8" creationId="{7F6EE8B5-334F-55A1-2DFC-05F7B644ACB8}"/>
          </ac:cxnSpMkLst>
        </pc:cxnChg>
        <pc:cxnChg chg="del">
          <ac:chgData name="vishnu nair" userId="e2c9128fa2d7f9cd" providerId="LiveId" clId="{DE58C95A-F557-4584-9BDA-EC9F544FBDB1}" dt="2024-01-07T07:40:12.721" v="2230" actId="478"/>
          <ac:cxnSpMkLst>
            <pc:docMk/>
            <pc:sldMk cId="3118781828" sldId="280"/>
            <ac:cxnSpMk id="14" creationId="{5BACB52D-48AC-48D4-916A-68CEF5EDFAC0}"/>
          </ac:cxnSpMkLst>
        </pc:cxnChg>
        <pc:cxnChg chg="del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19" creationId="{88397B25-B313-1161-67AE-4D749B0B9703}"/>
          </ac:cxnSpMkLst>
        </pc:cxnChg>
        <pc:cxnChg chg="del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24" creationId="{9FC39520-69CE-D0AC-7976-1E1373F18D3B}"/>
          </ac:cxnSpMkLst>
        </pc:cxnChg>
        <pc:cxnChg chg="del">
          <ac:chgData name="vishnu nair" userId="e2c9128fa2d7f9cd" providerId="LiveId" clId="{DE58C95A-F557-4584-9BDA-EC9F544FBDB1}" dt="2024-01-07T07:40:09.644" v="2229" actId="478"/>
          <ac:cxnSpMkLst>
            <pc:docMk/>
            <pc:sldMk cId="3118781828" sldId="280"/>
            <ac:cxnSpMk id="27" creationId="{5E5163B2-85AF-3966-2222-6903C385B349}"/>
          </ac:cxnSpMkLst>
        </pc:cxnChg>
      </pc:sldChg>
      <pc:sldChg chg="add del">
        <pc:chgData name="vishnu nair" userId="e2c9128fa2d7f9cd" providerId="LiveId" clId="{DE58C95A-F557-4584-9BDA-EC9F544FBDB1}" dt="2024-01-06T22:34:52.816" v="1369" actId="2890"/>
        <pc:sldMkLst>
          <pc:docMk/>
          <pc:sldMk cId="3175905051" sldId="280"/>
        </pc:sldMkLst>
      </pc:sldChg>
      <pc:sldChg chg="delSp modSp add del mod ord">
        <pc:chgData name="vishnu nair" userId="e2c9128fa2d7f9cd" providerId="LiveId" clId="{DE58C95A-F557-4584-9BDA-EC9F544FBDB1}" dt="2024-01-07T05:51:11.948" v="1724" actId="2696"/>
        <pc:sldMkLst>
          <pc:docMk/>
          <pc:sldMk cId="3069234847" sldId="281"/>
        </pc:sldMkLst>
        <pc:spChg chg="del">
          <ac:chgData name="vishnu nair" userId="e2c9128fa2d7f9cd" providerId="LiveId" clId="{DE58C95A-F557-4584-9BDA-EC9F544FBDB1}" dt="2024-01-07T05:37:48.735" v="1690" actId="478"/>
          <ac:spMkLst>
            <pc:docMk/>
            <pc:sldMk cId="3069234847" sldId="281"/>
            <ac:spMk id="3" creationId="{9F37F89B-1619-8540-80C9-EFEB439EDB5C}"/>
          </ac:spMkLst>
        </pc:spChg>
        <pc:spChg chg="mod">
          <ac:chgData name="vishnu nair" userId="e2c9128fa2d7f9cd" providerId="LiveId" clId="{DE58C95A-F557-4584-9BDA-EC9F544FBDB1}" dt="2024-01-07T05:38:25.837" v="1701" actId="14100"/>
          <ac:spMkLst>
            <pc:docMk/>
            <pc:sldMk cId="3069234847" sldId="281"/>
            <ac:spMk id="5" creationId="{7D355811-0F6E-AF13-8602-4DBDEA4E744B}"/>
          </ac:spMkLst>
        </pc:spChg>
        <pc:spChg chg="del">
          <ac:chgData name="vishnu nair" userId="e2c9128fa2d7f9cd" providerId="LiveId" clId="{DE58C95A-F557-4584-9BDA-EC9F544FBDB1}" dt="2024-01-07T05:37:55.136" v="1693" actId="478"/>
          <ac:spMkLst>
            <pc:docMk/>
            <pc:sldMk cId="3069234847" sldId="281"/>
            <ac:spMk id="9" creationId="{46E2B9D4-0C3B-C3EE-FAD1-B07F49DA3016}"/>
          </ac:spMkLst>
        </pc:spChg>
        <pc:spChg chg="del">
          <ac:chgData name="vishnu nair" userId="e2c9128fa2d7f9cd" providerId="LiveId" clId="{DE58C95A-F557-4584-9BDA-EC9F544FBDB1}" dt="2024-01-07T05:37:50.453" v="1691" actId="478"/>
          <ac:spMkLst>
            <pc:docMk/>
            <pc:sldMk cId="3069234847" sldId="281"/>
            <ac:spMk id="10" creationId="{5B9FE93A-8797-A1D2-59AA-B723E74C7BBE}"/>
          </ac:spMkLst>
        </pc:spChg>
        <pc:spChg chg="del">
          <ac:chgData name="vishnu nair" userId="e2c9128fa2d7f9cd" providerId="LiveId" clId="{DE58C95A-F557-4584-9BDA-EC9F544FBDB1}" dt="2024-01-07T05:38:01.793" v="1695" actId="478"/>
          <ac:spMkLst>
            <pc:docMk/>
            <pc:sldMk cId="3069234847" sldId="281"/>
            <ac:spMk id="11" creationId="{4A8D96D5-6996-C627-043B-EFE91FCAE7E6}"/>
          </ac:spMkLst>
        </pc:spChg>
        <pc:spChg chg="mod">
          <ac:chgData name="vishnu nair" userId="e2c9128fa2d7f9cd" providerId="LiveId" clId="{DE58C95A-F557-4584-9BDA-EC9F544FBDB1}" dt="2024-01-07T05:38:40.666" v="1704" actId="1076"/>
          <ac:spMkLst>
            <pc:docMk/>
            <pc:sldMk cId="3069234847" sldId="281"/>
            <ac:spMk id="12" creationId="{D960036D-A594-B7D6-44EB-030662D942AA}"/>
          </ac:spMkLst>
        </pc:spChg>
        <pc:spChg chg="del">
          <ac:chgData name="vishnu nair" userId="e2c9128fa2d7f9cd" providerId="LiveId" clId="{DE58C95A-F557-4584-9BDA-EC9F544FBDB1}" dt="2024-01-07T05:37:53.679" v="1692" actId="478"/>
          <ac:spMkLst>
            <pc:docMk/>
            <pc:sldMk cId="3069234847" sldId="281"/>
            <ac:spMk id="13" creationId="{AE681F71-6D18-BAED-10AE-F8E7F9E0FC7D}"/>
          </ac:spMkLst>
        </pc:spChg>
        <pc:spChg chg="del">
          <ac:chgData name="vishnu nair" userId="e2c9128fa2d7f9cd" providerId="LiveId" clId="{DE58C95A-F557-4584-9BDA-EC9F544FBDB1}" dt="2024-01-07T05:37:57.356" v="1694" actId="478"/>
          <ac:spMkLst>
            <pc:docMk/>
            <pc:sldMk cId="3069234847" sldId="281"/>
            <ac:spMk id="14" creationId="{C9BC23E7-5AC7-F481-D800-8D8B1B4F5E2E}"/>
          </ac:spMkLst>
        </pc:spChg>
        <pc:picChg chg="del">
          <ac:chgData name="vishnu nair" userId="e2c9128fa2d7f9cd" providerId="LiveId" clId="{DE58C95A-F557-4584-9BDA-EC9F544FBDB1}" dt="2024-01-07T05:37:46.461" v="1689" actId="478"/>
          <ac:picMkLst>
            <pc:docMk/>
            <pc:sldMk cId="3069234847" sldId="281"/>
            <ac:picMk id="4" creationId="{26A54533-D3CC-F2D0-D678-65D7A160FB52}"/>
          </ac:picMkLst>
        </pc:picChg>
      </pc:sldChg>
      <pc:sldChg chg="addSp delSp modSp add mod">
        <pc:chgData name="vishnu nair" userId="e2c9128fa2d7f9cd" providerId="LiveId" clId="{DE58C95A-F557-4584-9BDA-EC9F544FBDB1}" dt="2024-01-07T08:50:34.971" v="2419" actId="1076"/>
        <pc:sldMkLst>
          <pc:docMk/>
          <pc:sldMk cId="958009661" sldId="282"/>
        </pc:sldMkLst>
        <pc:spChg chg="mod">
          <ac:chgData name="vishnu nair" userId="e2c9128fa2d7f9cd" providerId="LiveId" clId="{DE58C95A-F557-4584-9BDA-EC9F544FBDB1}" dt="2024-01-07T08:47:22.212" v="2362" actId="20577"/>
          <ac:spMkLst>
            <pc:docMk/>
            <pc:sldMk cId="958009661" sldId="282"/>
            <ac:spMk id="3" creationId="{9F37F89B-1619-8540-80C9-EFEB439EDB5C}"/>
          </ac:spMkLst>
        </pc:spChg>
        <pc:spChg chg="mod">
          <ac:chgData name="vishnu nair" userId="e2c9128fa2d7f9cd" providerId="LiveId" clId="{DE58C95A-F557-4584-9BDA-EC9F544FBDB1}" dt="2024-01-07T05:52:29.928" v="1751" actId="14100"/>
          <ac:spMkLst>
            <pc:docMk/>
            <pc:sldMk cId="958009661" sldId="282"/>
            <ac:spMk id="5" creationId="{7D355811-0F6E-AF13-8602-4DBDEA4E744B}"/>
          </ac:spMkLst>
        </pc:spChg>
        <pc:spChg chg="del">
          <ac:chgData name="vishnu nair" userId="e2c9128fa2d7f9cd" providerId="LiveId" clId="{DE58C95A-F557-4584-9BDA-EC9F544FBDB1}" dt="2024-01-07T05:51:26.614" v="1729" actId="478"/>
          <ac:spMkLst>
            <pc:docMk/>
            <pc:sldMk cId="958009661" sldId="282"/>
            <ac:spMk id="9" creationId="{46E2B9D4-0C3B-C3EE-FAD1-B07F49DA3016}"/>
          </ac:spMkLst>
        </pc:spChg>
        <pc:spChg chg="del">
          <ac:chgData name="vishnu nair" userId="e2c9128fa2d7f9cd" providerId="LiveId" clId="{DE58C95A-F557-4584-9BDA-EC9F544FBDB1}" dt="2024-01-07T05:51:19.472" v="1725" actId="478"/>
          <ac:spMkLst>
            <pc:docMk/>
            <pc:sldMk cId="958009661" sldId="282"/>
            <ac:spMk id="10" creationId="{5B9FE93A-8797-A1D2-59AA-B723E74C7BBE}"/>
          </ac:spMkLst>
        </pc:spChg>
        <pc:spChg chg="del">
          <ac:chgData name="vishnu nair" userId="e2c9128fa2d7f9cd" providerId="LiveId" clId="{DE58C95A-F557-4584-9BDA-EC9F544FBDB1}" dt="2024-01-07T05:51:29.083" v="1730" actId="478"/>
          <ac:spMkLst>
            <pc:docMk/>
            <pc:sldMk cId="958009661" sldId="282"/>
            <ac:spMk id="11" creationId="{4A8D96D5-6996-C627-043B-EFE91FCAE7E6}"/>
          </ac:spMkLst>
        </pc:spChg>
        <pc:spChg chg="del">
          <ac:chgData name="vishnu nair" userId="e2c9128fa2d7f9cd" providerId="LiveId" clId="{DE58C95A-F557-4584-9BDA-EC9F544FBDB1}" dt="2024-01-07T05:51:37.721" v="1732" actId="478"/>
          <ac:spMkLst>
            <pc:docMk/>
            <pc:sldMk cId="958009661" sldId="282"/>
            <ac:spMk id="12" creationId="{D960036D-A594-B7D6-44EB-030662D942AA}"/>
          </ac:spMkLst>
        </pc:spChg>
        <pc:spChg chg="del">
          <ac:chgData name="vishnu nair" userId="e2c9128fa2d7f9cd" providerId="LiveId" clId="{DE58C95A-F557-4584-9BDA-EC9F544FBDB1}" dt="2024-01-07T05:51:22.004" v="1726" actId="478"/>
          <ac:spMkLst>
            <pc:docMk/>
            <pc:sldMk cId="958009661" sldId="282"/>
            <ac:spMk id="13" creationId="{AE681F71-6D18-BAED-10AE-F8E7F9E0FC7D}"/>
          </ac:spMkLst>
        </pc:spChg>
        <pc:spChg chg="del">
          <ac:chgData name="vishnu nair" userId="e2c9128fa2d7f9cd" providerId="LiveId" clId="{DE58C95A-F557-4584-9BDA-EC9F544FBDB1}" dt="2024-01-07T05:51:30.707" v="1731" actId="478"/>
          <ac:spMkLst>
            <pc:docMk/>
            <pc:sldMk cId="958009661" sldId="282"/>
            <ac:spMk id="14" creationId="{C9BC23E7-5AC7-F481-D800-8D8B1B4F5E2E}"/>
          </ac:spMkLst>
        </pc:spChg>
        <pc:spChg chg="add del mod">
          <ac:chgData name="vishnu nair" userId="e2c9128fa2d7f9cd" providerId="LiveId" clId="{DE58C95A-F557-4584-9BDA-EC9F544FBDB1}" dt="2024-01-07T08:07:22.629" v="2238" actId="478"/>
          <ac:spMkLst>
            <pc:docMk/>
            <pc:sldMk cId="958009661" sldId="282"/>
            <ac:spMk id="21" creationId="{FDDF227B-4208-4321-0A13-C09C1AC35268}"/>
          </ac:spMkLst>
        </pc:spChg>
        <pc:spChg chg="add del mod">
          <ac:chgData name="vishnu nair" userId="e2c9128fa2d7f9cd" providerId="LiveId" clId="{DE58C95A-F557-4584-9BDA-EC9F544FBDB1}" dt="2024-01-07T08:07:31.083" v="2244" actId="478"/>
          <ac:spMkLst>
            <pc:docMk/>
            <pc:sldMk cId="958009661" sldId="282"/>
            <ac:spMk id="22" creationId="{654C1964-3BA6-B7E2-503B-DF6F6C09C2C8}"/>
          </ac:spMkLst>
        </pc:spChg>
        <pc:spChg chg="add del mod">
          <ac:chgData name="vishnu nair" userId="e2c9128fa2d7f9cd" providerId="LiveId" clId="{DE58C95A-F557-4584-9BDA-EC9F544FBDB1}" dt="2024-01-07T08:07:29.548" v="2243" actId="478"/>
          <ac:spMkLst>
            <pc:docMk/>
            <pc:sldMk cId="958009661" sldId="282"/>
            <ac:spMk id="23" creationId="{81074EDB-9C6B-C19D-AA49-1A1F0D2B4A7C}"/>
          </ac:spMkLst>
        </pc:spChg>
        <pc:spChg chg="add del mod">
          <ac:chgData name="vishnu nair" userId="e2c9128fa2d7f9cd" providerId="LiveId" clId="{DE58C95A-F557-4584-9BDA-EC9F544FBDB1}" dt="2024-01-07T08:07:32.652" v="2245" actId="478"/>
          <ac:spMkLst>
            <pc:docMk/>
            <pc:sldMk cId="958009661" sldId="282"/>
            <ac:spMk id="24" creationId="{A76BB221-51B7-23CA-DDD2-2DBE86A2A35D}"/>
          </ac:spMkLst>
        </pc:spChg>
        <pc:spChg chg="add del mod">
          <ac:chgData name="vishnu nair" userId="e2c9128fa2d7f9cd" providerId="LiveId" clId="{DE58C95A-F557-4584-9BDA-EC9F544FBDB1}" dt="2024-01-07T08:07:27.893" v="2242" actId="478"/>
          <ac:spMkLst>
            <pc:docMk/>
            <pc:sldMk cId="958009661" sldId="282"/>
            <ac:spMk id="25" creationId="{33C844ED-1B7A-B20F-D4B3-9DEED9751DED}"/>
          </ac:spMkLst>
        </pc:spChg>
        <pc:spChg chg="add mod">
          <ac:chgData name="vishnu nair" userId="e2c9128fa2d7f9cd" providerId="LiveId" clId="{DE58C95A-F557-4584-9BDA-EC9F544FBDB1}" dt="2024-01-07T06:29:40.815" v="2178" actId="692"/>
          <ac:spMkLst>
            <pc:docMk/>
            <pc:sldMk cId="958009661" sldId="282"/>
            <ac:spMk id="26" creationId="{F4959CF1-BF9B-57AC-9CA4-AD101A646852}"/>
          </ac:spMkLst>
        </pc:spChg>
        <pc:spChg chg="add mod">
          <ac:chgData name="vishnu nair" userId="e2c9128fa2d7f9cd" providerId="LiveId" clId="{DE58C95A-F557-4584-9BDA-EC9F544FBDB1}" dt="2024-01-07T08:47:28.611" v="2374" actId="20577"/>
          <ac:spMkLst>
            <pc:docMk/>
            <pc:sldMk cId="958009661" sldId="282"/>
            <ac:spMk id="27" creationId="{14C6D638-E79F-CBAF-4861-F8AD43BF622B}"/>
          </ac:spMkLst>
        </pc:spChg>
        <pc:spChg chg="add mod">
          <ac:chgData name="vishnu nair" userId="e2c9128fa2d7f9cd" providerId="LiveId" clId="{DE58C95A-F557-4584-9BDA-EC9F544FBDB1}" dt="2024-01-07T08:48:18.713" v="2390" actId="1076"/>
          <ac:spMkLst>
            <pc:docMk/>
            <pc:sldMk cId="958009661" sldId="282"/>
            <ac:spMk id="32" creationId="{CD0F91DF-85E8-2E27-BF10-5799FD6F5671}"/>
          </ac:spMkLst>
        </pc:spChg>
        <pc:spChg chg="add mod">
          <ac:chgData name="vishnu nair" userId="e2c9128fa2d7f9cd" providerId="LiveId" clId="{DE58C95A-F557-4584-9BDA-EC9F544FBDB1}" dt="2024-01-07T08:48:18.713" v="2390" actId="1076"/>
          <ac:spMkLst>
            <pc:docMk/>
            <pc:sldMk cId="958009661" sldId="282"/>
            <ac:spMk id="33" creationId="{C4B38069-5DA5-D1DD-7735-2FCA040588F9}"/>
          </ac:spMkLst>
        </pc:spChg>
        <pc:spChg chg="add mod">
          <ac:chgData name="vishnu nair" userId="e2c9128fa2d7f9cd" providerId="LiveId" clId="{DE58C95A-F557-4584-9BDA-EC9F544FBDB1}" dt="2024-01-07T08:48:18.713" v="2390" actId="1076"/>
          <ac:spMkLst>
            <pc:docMk/>
            <pc:sldMk cId="958009661" sldId="282"/>
            <ac:spMk id="34" creationId="{EB86F15B-400E-7563-4FE6-6151CFE5102A}"/>
          </ac:spMkLst>
        </pc:spChg>
        <pc:spChg chg="add mod">
          <ac:chgData name="vishnu nair" userId="e2c9128fa2d7f9cd" providerId="LiveId" clId="{DE58C95A-F557-4584-9BDA-EC9F544FBDB1}" dt="2024-01-07T08:48:18.713" v="2390" actId="1076"/>
          <ac:spMkLst>
            <pc:docMk/>
            <pc:sldMk cId="958009661" sldId="282"/>
            <ac:spMk id="35" creationId="{DAF78717-8603-0404-5AA3-AF34B5ED4C46}"/>
          </ac:spMkLst>
        </pc:spChg>
        <pc:spChg chg="add mod">
          <ac:chgData name="vishnu nair" userId="e2c9128fa2d7f9cd" providerId="LiveId" clId="{DE58C95A-F557-4584-9BDA-EC9F544FBDB1}" dt="2024-01-07T08:48:18.713" v="2390" actId="1076"/>
          <ac:spMkLst>
            <pc:docMk/>
            <pc:sldMk cId="958009661" sldId="282"/>
            <ac:spMk id="36" creationId="{DDF8B7D4-A6F2-CE07-53AC-AF72E16F4A73}"/>
          </ac:spMkLst>
        </pc:spChg>
        <pc:picChg chg="mod">
          <ac:chgData name="vishnu nair" userId="e2c9128fa2d7f9cd" providerId="LiveId" clId="{DE58C95A-F557-4584-9BDA-EC9F544FBDB1}" dt="2024-01-07T05:51:51.713" v="1735" actId="1076"/>
          <ac:picMkLst>
            <pc:docMk/>
            <pc:sldMk cId="958009661" sldId="282"/>
            <ac:picMk id="4" creationId="{26A54533-D3CC-F2D0-D678-65D7A160FB52}"/>
          </ac:picMkLst>
        </pc:picChg>
        <pc:picChg chg="add del mod">
          <ac:chgData name="vishnu nair" userId="e2c9128fa2d7f9cd" providerId="LiveId" clId="{DE58C95A-F557-4584-9BDA-EC9F544FBDB1}" dt="2024-01-07T08:50:34.971" v="2419" actId="1076"/>
          <ac:picMkLst>
            <pc:docMk/>
            <pc:sldMk cId="958009661" sldId="282"/>
            <ac:picMk id="6" creationId="{32335524-7A9F-2AA7-34BD-DA919741382A}"/>
          </ac:picMkLst>
        </pc:picChg>
        <pc:picChg chg="add del mod">
          <ac:chgData name="vishnu nair" userId="e2c9128fa2d7f9cd" providerId="LiveId" clId="{DE58C95A-F557-4584-9BDA-EC9F544FBDB1}" dt="2024-01-07T08:07:24.756" v="2240" actId="478"/>
          <ac:picMkLst>
            <pc:docMk/>
            <pc:sldMk cId="958009661" sldId="282"/>
            <ac:picMk id="8" creationId="{C63D15C1-69B9-A9A0-4611-200D5882D81D}"/>
          </ac:picMkLst>
        </pc:picChg>
        <pc:picChg chg="add del mod">
          <ac:chgData name="vishnu nair" userId="e2c9128fa2d7f9cd" providerId="LiveId" clId="{DE58C95A-F557-4584-9BDA-EC9F544FBDB1}" dt="2024-01-07T08:07:25.510" v="2241" actId="478"/>
          <ac:picMkLst>
            <pc:docMk/>
            <pc:sldMk cId="958009661" sldId="282"/>
            <ac:picMk id="16" creationId="{5B238F4E-2FC0-0866-A055-D6C3B2B194CD}"/>
          </ac:picMkLst>
        </pc:picChg>
        <pc:picChg chg="add del mod">
          <ac:chgData name="vishnu nair" userId="e2c9128fa2d7f9cd" providerId="LiveId" clId="{DE58C95A-F557-4584-9BDA-EC9F544FBDB1}" dt="2024-01-07T08:07:23.917" v="2239" actId="478"/>
          <ac:picMkLst>
            <pc:docMk/>
            <pc:sldMk cId="958009661" sldId="282"/>
            <ac:picMk id="18" creationId="{9F3A8BC6-9344-3E28-79A3-79EF45F37272}"/>
          </ac:picMkLst>
        </pc:picChg>
        <pc:picChg chg="add del mod">
          <ac:chgData name="vishnu nair" userId="e2c9128fa2d7f9cd" providerId="LiveId" clId="{DE58C95A-F557-4584-9BDA-EC9F544FBDB1}" dt="2024-01-07T08:07:16.910" v="2235" actId="478"/>
          <ac:picMkLst>
            <pc:docMk/>
            <pc:sldMk cId="958009661" sldId="282"/>
            <ac:picMk id="20" creationId="{0144742D-31FA-8016-BC98-73A95FA11D83}"/>
          </ac:picMkLst>
        </pc:picChg>
        <pc:picChg chg="add mod">
          <ac:chgData name="vishnu nair" userId="e2c9128fa2d7f9cd" providerId="LiveId" clId="{DE58C95A-F557-4584-9BDA-EC9F544FBDB1}" dt="2024-01-07T08:48:18.713" v="2390" actId="1076"/>
          <ac:picMkLst>
            <pc:docMk/>
            <pc:sldMk cId="958009661" sldId="282"/>
            <ac:picMk id="28" creationId="{450A3496-551C-E768-82AA-97B70D3A4E8B}"/>
          </ac:picMkLst>
        </pc:picChg>
        <pc:picChg chg="add mod">
          <ac:chgData name="vishnu nair" userId="e2c9128fa2d7f9cd" providerId="LiveId" clId="{DE58C95A-F557-4584-9BDA-EC9F544FBDB1}" dt="2024-01-07T08:48:18.713" v="2390" actId="1076"/>
          <ac:picMkLst>
            <pc:docMk/>
            <pc:sldMk cId="958009661" sldId="282"/>
            <ac:picMk id="29" creationId="{A71F98AF-7315-E5CA-12C5-CB2A9276470F}"/>
          </ac:picMkLst>
        </pc:picChg>
        <pc:picChg chg="add mod">
          <ac:chgData name="vishnu nair" userId="e2c9128fa2d7f9cd" providerId="LiveId" clId="{DE58C95A-F557-4584-9BDA-EC9F544FBDB1}" dt="2024-01-07T08:48:18.713" v="2390" actId="1076"/>
          <ac:picMkLst>
            <pc:docMk/>
            <pc:sldMk cId="958009661" sldId="282"/>
            <ac:picMk id="30" creationId="{DA726A7F-1D6E-30F4-A074-A92F6C20B6BE}"/>
          </ac:picMkLst>
        </pc:picChg>
        <pc:picChg chg="add mod">
          <ac:chgData name="vishnu nair" userId="e2c9128fa2d7f9cd" providerId="LiveId" clId="{DE58C95A-F557-4584-9BDA-EC9F544FBDB1}" dt="2024-01-07T08:48:18.713" v="2390" actId="1076"/>
          <ac:picMkLst>
            <pc:docMk/>
            <pc:sldMk cId="958009661" sldId="282"/>
            <ac:picMk id="31" creationId="{4E12F501-A92C-DEE5-15EB-80360EDCA7E8}"/>
          </ac:picMkLst>
        </pc:picChg>
      </pc:sldChg>
      <pc:sldChg chg="addSp delSp modSp add del mod">
        <pc:chgData name="vishnu nair" userId="e2c9128fa2d7f9cd" providerId="LiveId" clId="{DE58C95A-F557-4584-9BDA-EC9F544FBDB1}" dt="2024-01-07T06:30:25.966" v="2202" actId="2696"/>
        <pc:sldMkLst>
          <pc:docMk/>
          <pc:sldMk cId="642347065" sldId="283"/>
        </pc:sldMkLst>
        <pc:spChg chg="mod">
          <ac:chgData name="vishnu nair" userId="e2c9128fa2d7f9cd" providerId="LiveId" clId="{DE58C95A-F557-4584-9BDA-EC9F544FBDB1}" dt="2024-01-07T06:27:41.295" v="2163" actId="20577"/>
          <ac:spMkLst>
            <pc:docMk/>
            <pc:sldMk cId="642347065" sldId="283"/>
            <ac:spMk id="3" creationId="{9F37F89B-1619-8540-80C9-EFEB439EDB5C}"/>
          </ac:spMkLst>
        </pc:spChg>
        <pc:spChg chg="del">
          <ac:chgData name="vishnu nair" userId="e2c9128fa2d7f9cd" providerId="LiveId" clId="{DE58C95A-F557-4584-9BDA-EC9F544FBDB1}" dt="2024-01-07T06:26:56.153" v="2144" actId="478"/>
          <ac:spMkLst>
            <pc:docMk/>
            <pc:sldMk cId="642347065" sldId="283"/>
            <ac:spMk id="21" creationId="{FDDF227B-4208-4321-0A13-C09C1AC35268}"/>
          </ac:spMkLst>
        </pc:spChg>
        <pc:spChg chg="del">
          <ac:chgData name="vishnu nair" userId="e2c9128fa2d7f9cd" providerId="LiveId" clId="{DE58C95A-F557-4584-9BDA-EC9F544FBDB1}" dt="2024-01-07T06:26:57.536" v="2145" actId="478"/>
          <ac:spMkLst>
            <pc:docMk/>
            <pc:sldMk cId="642347065" sldId="283"/>
            <ac:spMk id="22" creationId="{654C1964-3BA6-B7E2-503B-DF6F6C09C2C8}"/>
          </ac:spMkLst>
        </pc:spChg>
        <pc:spChg chg="del">
          <ac:chgData name="vishnu nair" userId="e2c9128fa2d7f9cd" providerId="LiveId" clId="{DE58C95A-F557-4584-9BDA-EC9F544FBDB1}" dt="2024-01-07T06:27:01.033" v="2147" actId="478"/>
          <ac:spMkLst>
            <pc:docMk/>
            <pc:sldMk cId="642347065" sldId="283"/>
            <ac:spMk id="23" creationId="{81074EDB-9C6B-C19D-AA49-1A1F0D2B4A7C}"/>
          </ac:spMkLst>
        </pc:spChg>
        <pc:spChg chg="del">
          <ac:chgData name="vishnu nair" userId="e2c9128fa2d7f9cd" providerId="LiveId" clId="{DE58C95A-F557-4584-9BDA-EC9F544FBDB1}" dt="2024-01-07T06:27:04.064" v="2149" actId="478"/>
          <ac:spMkLst>
            <pc:docMk/>
            <pc:sldMk cId="642347065" sldId="283"/>
            <ac:spMk id="24" creationId="{A76BB221-51B7-23CA-DDD2-2DBE86A2A35D}"/>
          </ac:spMkLst>
        </pc:spChg>
        <pc:spChg chg="del">
          <ac:chgData name="vishnu nair" userId="e2c9128fa2d7f9cd" providerId="LiveId" clId="{DE58C95A-F557-4584-9BDA-EC9F544FBDB1}" dt="2024-01-07T06:27:45.441" v="2164" actId="478"/>
          <ac:spMkLst>
            <pc:docMk/>
            <pc:sldMk cId="642347065" sldId="283"/>
            <ac:spMk id="25" creationId="{33C844ED-1B7A-B20F-D4B3-9DEED9751DED}"/>
          </ac:spMkLst>
        </pc:spChg>
        <pc:picChg chg="add del">
          <ac:chgData name="vishnu nair" userId="e2c9128fa2d7f9cd" providerId="LiveId" clId="{DE58C95A-F557-4584-9BDA-EC9F544FBDB1}" dt="2024-01-07T06:26:54.383" v="2143" actId="478"/>
          <ac:picMkLst>
            <pc:docMk/>
            <pc:sldMk cId="642347065" sldId="283"/>
            <ac:picMk id="6" creationId="{32335524-7A9F-2AA7-34BD-DA919741382A}"/>
          </ac:picMkLst>
        </pc:picChg>
        <pc:picChg chg="del">
          <ac:chgData name="vishnu nair" userId="e2c9128fa2d7f9cd" providerId="LiveId" clId="{DE58C95A-F557-4584-9BDA-EC9F544FBDB1}" dt="2024-01-07T06:26:59.288" v="2146" actId="478"/>
          <ac:picMkLst>
            <pc:docMk/>
            <pc:sldMk cId="642347065" sldId="283"/>
            <ac:picMk id="8" creationId="{C63D15C1-69B9-A9A0-4611-200D5882D81D}"/>
          </ac:picMkLst>
        </pc:picChg>
        <pc:picChg chg="del">
          <ac:chgData name="vishnu nair" userId="e2c9128fa2d7f9cd" providerId="LiveId" clId="{DE58C95A-F557-4584-9BDA-EC9F544FBDB1}" dt="2024-01-07T06:27:02.515" v="2148" actId="478"/>
          <ac:picMkLst>
            <pc:docMk/>
            <pc:sldMk cId="642347065" sldId="283"/>
            <ac:picMk id="16" creationId="{5B238F4E-2FC0-0866-A055-D6C3B2B194CD}"/>
          </ac:picMkLst>
        </pc:picChg>
        <pc:picChg chg="del">
          <ac:chgData name="vishnu nair" userId="e2c9128fa2d7f9cd" providerId="LiveId" clId="{DE58C95A-F557-4584-9BDA-EC9F544FBDB1}" dt="2024-01-07T06:26:51.086" v="2141" actId="478"/>
          <ac:picMkLst>
            <pc:docMk/>
            <pc:sldMk cId="642347065" sldId="283"/>
            <ac:picMk id="18" creationId="{9F3A8BC6-9344-3E28-79A3-79EF45F37272}"/>
          </ac:picMkLst>
        </pc:picChg>
        <pc:picChg chg="del">
          <ac:chgData name="vishnu nair" userId="e2c9128fa2d7f9cd" providerId="LiveId" clId="{DE58C95A-F557-4584-9BDA-EC9F544FBDB1}" dt="2024-01-07T06:26:49.523" v="2140" actId="478"/>
          <ac:picMkLst>
            <pc:docMk/>
            <pc:sldMk cId="642347065" sldId="283"/>
            <ac:picMk id="20" creationId="{0144742D-31FA-8016-BC98-73A95FA11D83}"/>
          </ac:picMkLst>
        </pc:picChg>
      </pc:sldChg>
      <pc:sldChg chg="addSp delSp modSp add mod">
        <pc:chgData name="vishnu nair" userId="e2c9128fa2d7f9cd" providerId="LiveId" clId="{DE58C95A-F557-4584-9BDA-EC9F544FBDB1}" dt="2024-01-07T09:16:46.902" v="2827" actId="20577"/>
        <pc:sldMkLst>
          <pc:docMk/>
          <pc:sldMk cId="2196210170" sldId="283"/>
        </pc:sldMkLst>
        <pc:spChg chg="del">
          <ac:chgData name="vishnu nair" userId="e2c9128fa2d7f9cd" providerId="LiveId" clId="{DE58C95A-F557-4584-9BDA-EC9F544FBDB1}" dt="2024-01-07T08:49:07.489" v="2403" actId="478"/>
          <ac:spMkLst>
            <pc:docMk/>
            <pc:sldMk cId="2196210170" sldId="283"/>
            <ac:spMk id="3" creationId="{9F37F89B-1619-8540-80C9-EFEB439EDB5C}"/>
          </ac:spMkLst>
        </pc:spChg>
        <pc:spChg chg="add mod">
          <ac:chgData name="vishnu nair" userId="e2c9128fa2d7f9cd" providerId="LiveId" clId="{DE58C95A-F557-4584-9BDA-EC9F544FBDB1}" dt="2024-01-07T09:05:38.862" v="2474" actId="20577"/>
          <ac:spMkLst>
            <pc:docMk/>
            <pc:sldMk cId="2196210170" sldId="283"/>
            <ac:spMk id="15" creationId="{BEDFAF72-FD9D-B9EF-8F01-78FF065B2673}"/>
          </ac:spMkLst>
        </pc:spChg>
        <pc:spChg chg="add mod">
          <ac:chgData name="vishnu nair" userId="e2c9128fa2d7f9cd" providerId="LiveId" clId="{DE58C95A-F557-4584-9BDA-EC9F544FBDB1}" dt="2024-01-07T09:05:45.514" v="2486" actId="20577"/>
          <ac:spMkLst>
            <pc:docMk/>
            <pc:sldMk cId="2196210170" sldId="283"/>
            <ac:spMk id="16" creationId="{85B80F63-2527-6515-7E8F-960C36167B52}"/>
          </ac:spMkLst>
        </pc:spChg>
        <pc:spChg chg="add mod">
          <ac:chgData name="vishnu nair" userId="e2c9128fa2d7f9cd" providerId="LiveId" clId="{DE58C95A-F557-4584-9BDA-EC9F544FBDB1}" dt="2024-01-07T09:05:54.933" v="2508" actId="20577"/>
          <ac:spMkLst>
            <pc:docMk/>
            <pc:sldMk cId="2196210170" sldId="283"/>
            <ac:spMk id="17" creationId="{952DB92A-5FC6-2935-4B51-896073CCF7FE}"/>
          </ac:spMkLst>
        </pc:spChg>
        <pc:spChg chg="add mod">
          <ac:chgData name="vishnu nair" userId="e2c9128fa2d7f9cd" providerId="LiveId" clId="{DE58C95A-F557-4584-9BDA-EC9F544FBDB1}" dt="2024-01-07T09:06:05.570" v="2519" actId="14100"/>
          <ac:spMkLst>
            <pc:docMk/>
            <pc:sldMk cId="2196210170" sldId="283"/>
            <ac:spMk id="18" creationId="{28BD6E87-0EF2-E2DE-0E62-A670AC43BE2F}"/>
          </ac:spMkLst>
        </pc:spChg>
        <pc:spChg chg="add mod">
          <ac:chgData name="vishnu nair" userId="e2c9128fa2d7f9cd" providerId="LiveId" clId="{DE58C95A-F557-4584-9BDA-EC9F544FBDB1}" dt="2024-01-07T09:14:04.031" v="2754" actId="207"/>
          <ac:spMkLst>
            <pc:docMk/>
            <pc:sldMk cId="2196210170" sldId="283"/>
            <ac:spMk id="19" creationId="{4E421282-9652-4FE2-518A-CB995F7D2F2B}"/>
          </ac:spMkLst>
        </pc:spChg>
        <pc:spChg chg="add mod">
          <ac:chgData name="vishnu nair" userId="e2c9128fa2d7f9cd" providerId="LiveId" clId="{DE58C95A-F557-4584-9BDA-EC9F544FBDB1}" dt="2024-01-07T09:14:58.114" v="2769" actId="1076"/>
          <ac:spMkLst>
            <pc:docMk/>
            <pc:sldMk cId="2196210170" sldId="283"/>
            <ac:spMk id="20" creationId="{9E0F32FF-96C8-EC69-4939-53E419BD8792}"/>
          </ac:spMkLst>
        </pc:spChg>
        <pc:spChg chg="add mod">
          <ac:chgData name="vishnu nair" userId="e2c9128fa2d7f9cd" providerId="LiveId" clId="{DE58C95A-F557-4584-9BDA-EC9F544FBDB1}" dt="2024-01-07T09:15:20.352" v="2781" actId="207"/>
          <ac:spMkLst>
            <pc:docMk/>
            <pc:sldMk cId="2196210170" sldId="283"/>
            <ac:spMk id="21" creationId="{6642B3E1-62F0-98E4-5482-0D2E8E5EF3C5}"/>
          </ac:spMkLst>
        </pc:spChg>
        <pc:spChg chg="add mod">
          <ac:chgData name="vishnu nair" userId="e2c9128fa2d7f9cd" providerId="LiveId" clId="{DE58C95A-F557-4584-9BDA-EC9F544FBDB1}" dt="2024-01-07T09:16:46.902" v="2827" actId="20577"/>
          <ac:spMkLst>
            <pc:docMk/>
            <pc:sldMk cId="2196210170" sldId="283"/>
            <ac:spMk id="22" creationId="{F07FE74A-7F02-8EA3-6AB9-544C67542838}"/>
          </ac:spMkLst>
        </pc:spChg>
        <pc:spChg chg="mod">
          <ac:chgData name="vishnu nair" userId="e2c9128fa2d7f9cd" providerId="LiveId" clId="{DE58C95A-F557-4584-9BDA-EC9F544FBDB1}" dt="2024-01-07T08:49:53.348" v="2417" actId="14100"/>
          <ac:spMkLst>
            <pc:docMk/>
            <pc:sldMk cId="2196210170" sldId="283"/>
            <ac:spMk id="26" creationId="{F4959CF1-BF9B-57AC-9CA4-AD101A646852}"/>
          </ac:spMkLst>
        </pc:spChg>
        <pc:spChg chg="mod">
          <ac:chgData name="vishnu nair" userId="e2c9128fa2d7f9cd" providerId="LiveId" clId="{DE58C95A-F557-4584-9BDA-EC9F544FBDB1}" dt="2024-01-07T08:49:26.028" v="2410" actId="1076"/>
          <ac:spMkLst>
            <pc:docMk/>
            <pc:sldMk cId="2196210170" sldId="283"/>
            <ac:spMk id="27" creationId="{14C6D638-E79F-CBAF-4861-F8AD43BF622B}"/>
          </ac:spMkLst>
        </pc:spChg>
        <pc:spChg chg="del">
          <ac:chgData name="vishnu nair" userId="e2c9128fa2d7f9cd" providerId="LiveId" clId="{DE58C95A-F557-4584-9BDA-EC9F544FBDB1}" dt="2024-01-07T08:48:52.544" v="2398" actId="478"/>
          <ac:spMkLst>
            <pc:docMk/>
            <pc:sldMk cId="2196210170" sldId="283"/>
            <ac:spMk id="32" creationId="{CD0F91DF-85E8-2E27-BF10-5799FD6F5671}"/>
          </ac:spMkLst>
        </pc:spChg>
        <pc:spChg chg="del">
          <ac:chgData name="vishnu nair" userId="e2c9128fa2d7f9cd" providerId="LiveId" clId="{DE58C95A-F557-4584-9BDA-EC9F544FBDB1}" dt="2024-01-07T08:48:54.184" v="2399" actId="478"/>
          <ac:spMkLst>
            <pc:docMk/>
            <pc:sldMk cId="2196210170" sldId="283"/>
            <ac:spMk id="33" creationId="{C4B38069-5DA5-D1DD-7735-2FCA040588F9}"/>
          </ac:spMkLst>
        </pc:spChg>
        <pc:spChg chg="del">
          <ac:chgData name="vishnu nair" userId="e2c9128fa2d7f9cd" providerId="LiveId" clId="{DE58C95A-F557-4584-9BDA-EC9F544FBDB1}" dt="2024-01-07T08:48:57.105" v="2400" actId="478"/>
          <ac:spMkLst>
            <pc:docMk/>
            <pc:sldMk cId="2196210170" sldId="283"/>
            <ac:spMk id="34" creationId="{EB86F15B-400E-7563-4FE6-6151CFE5102A}"/>
          </ac:spMkLst>
        </pc:spChg>
        <pc:spChg chg="del">
          <ac:chgData name="vishnu nair" userId="e2c9128fa2d7f9cd" providerId="LiveId" clId="{DE58C95A-F557-4584-9BDA-EC9F544FBDB1}" dt="2024-01-07T08:48:58.633" v="2401" actId="478"/>
          <ac:spMkLst>
            <pc:docMk/>
            <pc:sldMk cId="2196210170" sldId="283"/>
            <ac:spMk id="35" creationId="{DAF78717-8603-0404-5AA3-AF34B5ED4C46}"/>
          </ac:spMkLst>
        </pc:spChg>
        <pc:spChg chg="del">
          <ac:chgData name="vishnu nair" userId="e2c9128fa2d7f9cd" providerId="LiveId" clId="{DE58C95A-F557-4584-9BDA-EC9F544FBDB1}" dt="2024-01-07T08:49:00.536" v="2402" actId="478"/>
          <ac:spMkLst>
            <pc:docMk/>
            <pc:sldMk cId="2196210170" sldId="283"/>
            <ac:spMk id="36" creationId="{DDF8B7D4-A6F2-CE07-53AC-AF72E16F4A73}"/>
          </ac:spMkLst>
        </pc:spChg>
        <pc:picChg chg="mod">
          <ac:chgData name="vishnu nair" userId="e2c9128fa2d7f9cd" providerId="LiveId" clId="{DE58C95A-F557-4584-9BDA-EC9F544FBDB1}" dt="2024-01-07T08:50:49.956" v="2420" actId="14100"/>
          <ac:picMkLst>
            <pc:docMk/>
            <pc:sldMk cId="2196210170" sldId="283"/>
            <ac:picMk id="6" creationId="{32335524-7A9F-2AA7-34BD-DA919741382A}"/>
          </ac:picMkLst>
        </pc:picChg>
        <pc:picChg chg="add mod">
          <ac:chgData name="vishnu nair" userId="e2c9128fa2d7f9cd" providerId="LiveId" clId="{DE58C95A-F557-4584-9BDA-EC9F544FBDB1}" dt="2024-01-07T09:03:35.825" v="2444" actId="14100"/>
          <ac:picMkLst>
            <pc:docMk/>
            <pc:sldMk cId="2196210170" sldId="283"/>
            <ac:picMk id="8" creationId="{C4AD320B-DAD1-819F-9D6A-276430521468}"/>
          </ac:picMkLst>
        </pc:picChg>
        <pc:picChg chg="add mod">
          <ac:chgData name="vishnu nair" userId="e2c9128fa2d7f9cd" providerId="LiveId" clId="{DE58C95A-F557-4584-9BDA-EC9F544FBDB1}" dt="2024-01-07T09:03:50.394" v="2448" actId="1076"/>
          <ac:picMkLst>
            <pc:docMk/>
            <pc:sldMk cId="2196210170" sldId="283"/>
            <ac:picMk id="10" creationId="{AED18A93-C4CE-710C-544D-7872FB0A5C6A}"/>
          </ac:picMkLst>
        </pc:picChg>
        <pc:picChg chg="add mod">
          <ac:chgData name="vishnu nair" userId="e2c9128fa2d7f9cd" providerId="LiveId" clId="{DE58C95A-F557-4584-9BDA-EC9F544FBDB1}" dt="2024-01-07T09:03:47.489" v="2447" actId="1076"/>
          <ac:picMkLst>
            <pc:docMk/>
            <pc:sldMk cId="2196210170" sldId="283"/>
            <ac:picMk id="12" creationId="{3F53115D-4F75-C706-E58D-28BE894259C3}"/>
          </ac:picMkLst>
        </pc:picChg>
        <pc:picChg chg="add mod">
          <ac:chgData name="vishnu nair" userId="e2c9128fa2d7f9cd" providerId="LiveId" clId="{DE58C95A-F557-4584-9BDA-EC9F544FBDB1}" dt="2024-01-07T09:03:54.401" v="2449" actId="1076"/>
          <ac:picMkLst>
            <pc:docMk/>
            <pc:sldMk cId="2196210170" sldId="283"/>
            <ac:picMk id="14" creationId="{BC252F8A-3A54-7638-9BB6-AAA8CA480D14}"/>
          </ac:picMkLst>
        </pc:picChg>
        <pc:picChg chg="del">
          <ac:chgData name="vishnu nair" userId="e2c9128fa2d7f9cd" providerId="LiveId" clId="{DE58C95A-F557-4584-9BDA-EC9F544FBDB1}" dt="2024-01-07T08:48:49.524" v="2395" actId="478"/>
          <ac:picMkLst>
            <pc:docMk/>
            <pc:sldMk cId="2196210170" sldId="283"/>
            <ac:picMk id="28" creationId="{450A3496-551C-E768-82AA-97B70D3A4E8B}"/>
          </ac:picMkLst>
        </pc:picChg>
        <pc:picChg chg="del">
          <ac:chgData name="vishnu nair" userId="e2c9128fa2d7f9cd" providerId="LiveId" clId="{DE58C95A-F557-4584-9BDA-EC9F544FBDB1}" dt="2024-01-07T08:48:48.117" v="2394" actId="478"/>
          <ac:picMkLst>
            <pc:docMk/>
            <pc:sldMk cId="2196210170" sldId="283"/>
            <ac:picMk id="29" creationId="{A71F98AF-7315-E5CA-12C5-CB2A9276470F}"/>
          </ac:picMkLst>
        </pc:picChg>
        <pc:picChg chg="del">
          <ac:chgData name="vishnu nair" userId="e2c9128fa2d7f9cd" providerId="LiveId" clId="{DE58C95A-F557-4584-9BDA-EC9F544FBDB1}" dt="2024-01-07T08:48:50.254" v="2396" actId="478"/>
          <ac:picMkLst>
            <pc:docMk/>
            <pc:sldMk cId="2196210170" sldId="283"/>
            <ac:picMk id="30" creationId="{DA726A7F-1D6E-30F4-A074-A92F6C20B6BE}"/>
          </ac:picMkLst>
        </pc:picChg>
        <pc:picChg chg="del">
          <ac:chgData name="vishnu nair" userId="e2c9128fa2d7f9cd" providerId="LiveId" clId="{DE58C95A-F557-4584-9BDA-EC9F544FBDB1}" dt="2024-01-07T08:48:50.677" v="2397" actId="478"/>
          <ac:picMkLst>
            <pc:docMk/>
            <pc:sldMk cId="2196210170" sldId="283"/>
            <ac:picMk id="31" creationId="{4E12F501-A92C-DEE5-15EB-80360EDCA7E8}"/>
          </ac:picMkLst>
        </pc:picChg>
      </pc:sldChg>
      <pc:sldChg chg="delSp modSp add del mod">
        <pc:chgData name="vishnu nair" userId="e2c9128fa2d7f9cd" providerId="LiveId" clId="{DE58C95A-F557-4584-9BDA-EC9F544FBDB1}" dt="2024-01-07T05:51:11.948" v="1724" actId="2696"/>
        <pc:sldMkLst>
          <pc:docMk/>
          <pc:sldMk cId="3069948119" sldId="283"/>
        </pc:sldMkLst>
        <pc:spChg chg="del">
          <ac:chgData name="vishnu nair" userId="e2c9128fa2d7f9cd" providerId="LiveId" clId="{DE58C95A-F557-4584-9BDA-EC9F544FBDB1}" dt="2024-01-07T05:39:48.366" v="1711" actId="478"/>
          <ac:spMkLst>
            <pc:docMk/>
            <pc:sldMk cId="3069948119" sldId="283"/>
            <ac:spMk id="3" creationId="{9F37F89B-1619-8540-80C9-EFEB439EDB5C}"/>
          </ac:spMkLst>
        </pc:spChg>
        <pc:spChg chg="del">
          <ac:chgData name="vishnu nair" userId="e2c9128fa2d7f9cd" providerId="LiveId" clId="{DE58C95A-F557-4584-9BDA-EC9F544FBDB1}" dt="2024-01-07T05:39:43.524" v="1709" actId="478"/>
          <ac:spMkLst>
            <pc:docMk/>
            <pc:sldMk cId="3069948119" sldId="283"/>
            <ac:spMk id="5" creationId="{7D355811-0F6E-AF13-8602-4DBDEA4E744B}"/>
          </ac:spMkLst>
        </pc:spChg>
        <pc:spChg chg="mod">
          <ac:chgData name="vishnu nair" userId="e2c9128fa2d7f9cd" providerId="LiveId" clId="{DE58C95A-F557-4584-9BDA-EC9F544FBDB1}" dt="2024-01-07T05:40:18.868" v="1721" actId="14100"/>
          <ac:spMkLst>
            <pc:docMk/>
            <pc:sldMk cId="3069948119" sldId="283"/>
            <ac:spMk id="9" creationId="{46E2B9D4-0C3B-C3EE-FAD1-B07F49DA3016}"/>
          </ac:spMkLst>
        </pc:spChg>
        <pc:spChg chg="del">
          <ac:chgData name="vishnu nair" userId="e2c9128fa2d7f9cd" providerId="LiveId" clId="{DE58C95A-F557-4584-9BDA-EC9F544FBDB1}" dt="2024-01-07T05:39:46.697" v="1710" actId="478"/>
          <ac:spMkLst>
            <pc:docMk/>
            <pc:sldMk cId="3069948119" sldId="283"/>
            <ac:spMk id="10" creationId="{5B9FE93A-8797-A1D2-59AA-B723E74C7BBE}"/>
          </ac:spMkLst>
        </pc:spChg>
        <pc:spChg chg="del">
          <ac:chgData name="vishnu nair" userId="e2c9128fa2d7f9cd" providerId="LiveId" clId="{DE58C95A-F557-4584-9BDA-EC9F544FBDB1}" dt="2024-01-07T05:39:53.750" v="1713" actId="478"/>
          <ac:spMkLst>
            <pc:docMk/>
            <pc:sldMk cId="3069948119" sldId="283"/>
            <ac:spMk id="11" creationId="{4A8D96D5-6996-C627-043B-EFE91FCAE7E6}"/>
          </ac:spMkLst>
        </pc:spChg>
        <pc:spChg chg="del">
          <ac:chgData name="vishnu nair" userId="e2c9128fa2d7f9cd" providerId="LiveId" clId="{DE58C95A-F557-4584-9BDA-EC9F544FBDB1}" dt="2024-01-07T05:39:43.524" v="1709" actId="478"/>
          <ac:spMkLst>
            <pc:docMk/>
            <pc:sldMk cId="3069948119" sldId="283"/>
            <ac:spMk id="12" creationId="{D960036D-A594-B7D6-44EB-030662D942AA}"/>
          </ac:spMkLst>
        </pc:spChg>
        <pc:spChg chg="mod">
          <ac:chgData name="vishnu nair" userId="e2c9128fa2d7f9cd" providerId="LiveId" clId="{DE58C95A-F557-4584-9BDA-EC9F544FBDB1}" dt="2024-01-07T05:40:25.571" v="1723" actId="14100"/>
          <ac:spMkLst>
            <pc:docMk/>
            <pc:sldMk cId="3069948119" sldId="283"/>
            <ac:spMk id="13" creationId="{AE681F71-6D18-BAED-10AE-F8E7F9E0FC7D}"/>
          </ac:spMkLst>
        </pc:spChg>
        <pc:spChg chg="del">
          <ac:chgData name="vishnu nair" userId="e2c9128fa2d7f9cd" providerId="LiveId" clId="{DE58C95A-F557-4584-9BDA-EC9F544FBDB1}" dt="2024-01-07T05:39:55.695" v="1714" actId="478"/>
          <ac:spMkLst>
            <pc:docMk/>
            <pc:sldMk cId="3069948119" sldId="283"/>
            <ac:spMk id="14" creationId="{C9BC23E7-5AC7-F481-D800-8D8B1B4F5E2E}"/>
          </ac:spMkLst>
        </pc:spChg>
        <pc:picChg chg="del">
          <ac:chgData name="vishnu nair" userId="e2c9128fa2d7f9cd" providerId="LiveId" clId="{DE58C95A-F557-4584-9BDA-EC9F544FBDB1}" dt="2024-01-07T05:39:50.321" v="1712" actId="478"/>
          <ac:picMkLst>
            <pc:docMk/>
            <pc:sldMk cId="3069948119" sldId="283"/>
            <ac:picMk id="4" creationId="{26A54533-D3CC-F2D0-D678-65D7A160FB52}"/>
          </ac:picMkLst>
        </pc:picChg>
      </pc:sldChg>
      <pc:sldChg chg="delSp add del mod">
        <pc:chgData name="vishnu nair" userId="e2c9128fa2d7f9cd" providerId="LiveId" clId="{DE58C95A-F557-4584-9BDA-EC9F544FBDB1}" dt="2024-01-07T08:48:25.994" v="2391" actId="2696"/>
        <pc:sldMkLst>
          <pc:docMk/>
          <pc:sldMk cId="3168027473" sldId="283"/>
        </pc:sldMkLst>
        <pc:spChg chg="del">
          <ac:chgData name="vishnu nair" userId="e2c9128fa2d7f9cd" providerId="LiveId" clId="{DE58C95A-F557-4584-9BDA-EC9F544FBDB1}" dt="2024-01-07T08:39:12.561" v="2303" actId="478"/>
          <ac:spMkLst>
            <pc:docMk/>
            <pc:sldMk cId="3168027473" sldId="283"/>
            <ac:spMk id="26" creationId="{F4959CF1-BF9B-57AC-9CA4-AD101A646852}"/>
          </ac:spMkLst>
        </pc:spChg>
        <pc:spChg chg="del">
          <ac:chgData name="vishnu nair" userId="e2c9128fa2d7f9cd" providerId="LiveId" clId="{DE58C95A-F557-4584-9BDA-EC9F544FBDB1}" dt="2024-01-07T08:39:11.314" v="2302" actId="478"/>
          <ac:spMkLst>
            <pc:docMk/>
            <pc:sldMk cId="3168027473" sldId="283"/>
            <ac:spMk id="27" creationId="{14C6D638-E79F-CBAF-4861-F8AD43BF622B}"/>
          </ac:spMkLst>
        </pc:spChg>
      </pc:sldChg>
      <pc:sldChg chg="delSp modSp add del mod">
        <pc:chgData name="vishnu nair" userId="e2c9128fa2d7f9cd" providerId="LiveId" clId="{DE58C95A-F557-4584-9BDA-EC9F544FBDB1}" dt="2024-01-07T08:06:52.930" v="2233" actId="2696"/>
        <pc:sldMkLst>
          <pc:docMk/>
          <pc:sldMk cId="3332674179" sldId="283"/>
        </pc:sldMkLst>
        <pc:spChg chg="del mod">
          <ac:chgData name="vishnu nair" userId="e2c9128fa2d7f9cd" providerId="LiveId" clId="{DE58C95A-F557-4584-9BDA-EC9F544FBDB1}" dt="2024-01-07T06:31:47.348" v="2221" actId="478"/>
          <ac:spMkLst>
            <pc:docMk/>
            <pc:sldMk cId="3332674179" sldId="283"/>
            <ac:spMk id="3" creationId="{9F37F89B-1619-8540-80C9-EFEB439EDB5C}"/>
          </ac:spMkLst>
        </pc:spChg>
        <pc:spChg chg="del">
          <ac:chgData name="vishnu nair" userId="e2c9128fa2d7f9cd" providerId="LiveId" clId="{DE58C95A-F557-4584-9BDA-EC9F544FBDB1}" dt="2024-01-07T06:31:02.707" v="2214" actId="478"/>
          <ac:spMkLst>
            <pc:docMk/>
            <pc:sldMk cId="3332674179" sldId="283"/>
            <ac:spMk id="21" creationId="{FDDF227B-4208-4321-0A13-C09C1AC35268}"/>
          </ac:spMkLst>
        </pc:spChg>
        <pc:spChg chg="del">
          <ac:chgData name="vishnu nair" userId="e2c9128fa2d7f9cd" providerId="LiveId" clId="{DE58C95A-F557-4584-9BDA-EC9F544FBDB1}" dt="2024-01-07T06:31:00.605" v="2213" actId="478"/>
          <ac:spMkLst>
            <pc:docMk/>
            <pc:sldMk cId="3332674179" sldId="283"/>
            <ac:spMk id="22" creationId="{654C1964-3BA6-B7E2-503B-DF6F6C09C2C8}"/>
          </ac:spMkLst>
        </pc:spChg>
        <pc:spChg chg="del">
          <ac:chgData name="vishnu nair" userId="e2c9128fa2d7f9cd" providerId="LiveId" clId="{DE58C95A-F557-4584-9BDA-EC9F544FBDB1}" dt="2024-01-07T06:30:58.897" v="2212" actId="478"/>
          <ac:spMkLst>
            <pc:docMk/>
            <pc:sldMk cId="3332674179" sldId="283"/>
            <ac:spMk id="23" creationId="{81074EDB-9C6B-C19D-AA49-1A1F0D2B4A7C}"/>
          </ac:spMkLst>
        </pc:spChg>
        <pc:spChg chg="del">
          <ac:chgData name="vishnu nair" userId="e2c9128fa2d7f9cd" providerId="LiveId" clId="{DE58C95A-F557-4584-9BDA-EC9F544FBDB1}" dt="2024-01-07T06:30:57.252" v="2211" actId="478"/>
          <ac:spMkLst>
            <pc:docMk/>
            <pc:sldMk cId="3332674179" sldId="283"/>
            <ac:spMk id="24" creationId="{A76BB221-51B7-23CA-DDD2-2DBE86A2A35D}"/>
          </ac:spMkLst>
        </pc:spChg>
        <pc:spChg chg="del mod">
          <ac:chgData name="vishnu nair" userId="e2c9128fa2d7f9cd" providerId="LiveId" clId="{DE58C95A-F557-4584-9BDA-EC9F544FBDB1}" dt="2024-01-07T06:30:49.305" v="2207" actId="478"/>
          <ac:spMkLst>
            <pc:docMk/>
            <pc:sldMk cId="3332674179" sldId="283"/>
            <ac:spMk id="25" creationId="{33C844ED-1B7A-B20F-D4B3-9DEED9751DED}"/>
          </ac:spMkLst>
        </pc:spChg>
        <pc:spChg chg="mod">
          <ac:chgData name="vishnu nair" userId="e2c9128fa2d7f9cd" providerId="LiveId" clId="{DE58C95A-F557-4584-9BDA-EC9F544FBDB1}" dt="2024-01-07T06:31:33.709" v="2220" actId="14100"/>
          <ac:spMkLst>
            <pc:docMk/>
            <pc:sldMk cId="3332674179" sldId="283"/>
            <ac:spMk id="26" creationId="{F4959CF1-BF9B-57AC-9CA4-AD101A646852}"/>
          </ac:spMkLst>
        </pc:spChg>
        <pc:spChg chg="mod">
          <ac:chgData name="vishnu nair" userId="e2c9128fa2d7f9cd" providerId="LiveId" clId="{DE58C95A-F557-4584-9BDA-EC9F544FBDB1}" dt="2024-01-07T06:32:00.591" v="2227" actId="404"/>
          <ac:spMkLst>
            <pc:docMk/>
            <pc:sldMk cId="3332674179" sldId="283"/>
            <ac:spMk id="27" creationId="{14C6D638-E79F-CBAF-4861-F8AD43BF622B}"/>
          </ac:spMkLst>
        </pc:spChg>
        <pc:picChg chg="del">
          <ac:chgData name="vishnu nair" userId="e2c9128fa2d7f9cd" providerId="LiveId" clId="{DE58C95A-F557-4584-9BDA-EC9F544FBDB1}" dt="2024-01-07T06:30:53.139" v="2209" actId="478"/>
          <ac:picMkLst>
            <pc:docMk/>
            <pc:sldMk cId="3332674179" sldId="283"/>
            <ac:picMk id="8" creationId="{C63D15C1-69B9-A9A0-4611-200D5882D81D}"/>
          </ac:picMkLst>
        </pc:picChg>
        <pc:picChg chg="del">
          <ac:chgData name="vishnu nair" userId="e2c9128fa2d7f9cd" providerId="LiveId" clId="{DE58C95A-F557-4584-9BDA-EC9F544FBDB1}" dt="2024-01-07T06:30:54.547" v="2210" actId="478"/>
          <ac:picMkLst>
            <pc:docMk/>
            <pc:sldMk cId="3332674179" sldId="283"/>
            <ac:picMk id="16" creationId="{5B238F4E-2FC0-0866-A055-D6C3B2B194CD}"/>
          </ac:picMkLst>
        </pc:picChg>
        <pc:picChg chg="del">
          <ac:chgData name="vishnu nair" userId="e2c9128fa2d7f9cd" providerId="LiveId" clId="{DE58C95A-F557-4584-9BDA-EC9F544FBDB1}" dt="2024-01-07T06:30:51.142" v="2208" actId="478"/>
          <ac:picMkLst>
            <pc:docMk/>
            <pc:sldMk cId="3332674179" sldId="283"/>
            <ac:picMk id="18" creationId="{9F3A8BC6-9344-3E28-79A3-79EF45F37272}"/>
          </ac:picMkLst>
        </pc:picChg>
        <pc:picChg chg="del">
          <ac:chgData name="vishnu nair" userId="e2c9128fa2d7f9cd" providerId="LiveId" clId="{DE58C95A-F557-4584-9BDA-EC9F544FBDB1}" dt="2024-01-07T06:30:46.759" v="2205" actId="478"/>
          <ac:picMkLst>
            <pc:docMk/>
            <pc:sldMk cId="3332674179" sldId="283"/>
            <ac:picMk id="20" creationId="{0144742D-31FA-8016-BC98-73A95FA11D83}"/>
          </ac:picMkLst>
        </pc:picChg>
      </pc:sldChg>
      <pc:sldChg chg="modSp add del">
        <pc:chgData name="vishnu nair" userId="e2c9128fa2d7f9cd" providerId="LiveId" clId="{DE58C95A-F557-4584-9BDA-EC9F544FBDB1}" dt="2024-01-07T09:21:49.142" v="2894" actId="2696"/>
        <pc:sldMkLst>
          <pc:docMk/>
          <pc:sldMk cId="1386019259" sldId="284"/>
        </pc:sldMkLst>
        <pc:picChg chg="mod">
          <ac:chgData name="vishnu nair" userId="e2c9128fa2d7f9cd" providerId="LiveId" clId="{DE58C95A-F557-4584-9BDA-EC9F544FBDB1}" dt="2024-01-07T09:21:13.168" v="2893"/>
          <ac:picMkLst>
            <pc:docMk/>
            <pc:sldMk cId="1386019259" sldId="284"/>
            <ac:picMk id="12" creationId="{F0969750-30C4-16BE-C38A-8ABA9E73591A}"/>
          </ac:picMkLst>
        </pc:picChg>
      </pc:sldChg>
      <pc:sldChg chg="addSp delSp modSp add del mod ord">
        <pc:chgData name="vishnu nair" userId="e2c9128fa2d7f9cd" providerId="LiveId" clId="{DE58C95A-F557-4584-9BDA-EC9F544FBDB1}" dt="2024-01-07T08:48:40.634" v="2392" actId="2696"/>
        <pc:sldMkLst>
          <pc:docMk/>
          <pc:sldMk cId="1783881332" sldId="284"/>
        </pc:sldMkLst>
        <pc:spChg chg="del">
          <ac:chgData name="vishnu nair" userId="e2c9128fa2d7f9cd" providerId="LiveId" clId="{DE58C95A-F557-4584-9BDA-EC9F544FBDB1}" dt="2024-01-07T08:39:39.443" v="2305" actId="478"/>
          <ac:spMkLst>
            <pc:docMk/>
            <pc:sldMk cId="1783881332" sldId="284"/>
            <ac:spMk id="3" creationId="{9F37F89B-1619-8540-80C9-EFEB439EDB5C}"/>
          </ac:spMkLst>
        </pc:spChg>
        <pc:spChg chg="add mod">
          <ac:chgData name="vishnu nair" userId="e2c9128fa2d7f9cd" providerId="LiveId" clId="{DE58C95A-F557-4584-9BDA-EC9F544FBDB1}" dt="2024-01-07T08:47:06.915" v="2342" actId="1076"/>
          <ac:spMkLst>
            <pc:docMk/>
            <pc:sldMk cId="1783881332" sldId="284"/>
            <ac:spMk id="11" creationId="{E3F97431-4761-8359-1713-6D21B177623D}"/>
          </ac:spMkLst>
        </pc:spChg>
        <pc:spChg chg="add mod">
          <ac:chgData name="vishnu nair" userId="e2c9128fa2d7f9cd" providerId="LiveId" clId="{DE58C95A-F557-4584-9BDA-EC9F544FBDB1}" dt="2024-01-07T08:47:05.612" v="2340" actId="1076"/>
          <ac:spMkLst>
            <pc:docMk/>
            <pc:sldMk cId="1783881332" sldId="284"/>
            <ac:spMk id="12" creationId="{EA809C3E-F68E-50AB-FA79-BCC6BD602E59}"/>
          </ac:spMkLst>
        </pc:spChg>
        <pc:spChg chg="add mod">
          <ac:chgData name="vishnu nair" userId="e2c9128fa2d7f9cd" providerId="LiveId" clId="{DE58C95A-F557-4584-9BDA-EC9F544FBDB1}" dt="2024-01-07T08:47:04.851" v="2338" actId="1076"/>
          <ac:spMkLst>
            <pc:docMk/>
            <pc:sldMk cId="1783881332" sldId="284"/>
            <ac:spMk id="13" creationId="{166989E0-DEC7-AC52-0697-655543CEFA29}"/>
          </ac:spMkLst>
        </pc:spChg>
        <pc:spChg chg="add mod">
          <ac:chgData name="vishnu nair" userId="e2c9128fa2d7f9cd" providerId="LiveId" clId="{DE58C95A-F557-4584-9BDA-EC9F544FBDB1}" dt="2024-01-07T08:47:03.763" v="2337" actId="1076"/>
          <ac:spMkLst>
            <pc:docMk/>
            <pc:sldMk cId="1783881332" sldId="284"/>
            <ac:spMk id="14" creationId="{3F586666-139F-BE63-CBEF-0FF74FE41FFF}"/>
          </ac:spMkLst>
        </pc:spChg>
        <pc:spChg chg="add mod">
          <ac:chgData name="vishnu nair" userId="e2c9128fa2d7f9cd" providerId="LiveId" clId="{DE58C95A-F557-4584-9BDA-EC9F544FBDB1}" dt="2024-01-07T08:47:01.745" v="2336" actId="1076"/>
          <ac:spMkLst>
            <pc:docMk/>
            <pc:sldMk cId="1783881332" sldId="284"/>
            <ac:spMk id="15" creationId="{673EEB0E-4182-FEF1-D9EA-35624D05889B}"/>
          </ac:spMkLst>
        </pc:spChg>
        <pc:spChg chg="mod">
          <ac:chgData name="vishnu nair" userId="e2c9128fa2d7f9cd" providerId="LiveId" clId="{DE58C95A-F557-4584-9BDA-EC9F544FBDB1}" dt="2024-01-07T08:47:10.415" v="2350" actId="14100"/>
          <ac:spMkLst>
            <pc:docMk/>
            <pc:sldMk cId="1783881332" sldId="284"/>
            <ac:spMk id="26" creationId="{F4959CF1-BF9B-57AC-9CA4-AD101A646852}"/>
          </ac:spMkLst>
        </pc:spChg>
        <pc:spChg chg="mod">
          <ac:chgData name="vishnu nair" userId="e2c9128fa2d7f9cd" providerId="LiveId" clId="{DE58C95A-F557-4584-9BDA-EC9F544FBDB1}" dt="2024-01-07T08:47:09.975" v="2349" actId="1076"/>
          <ac:spMkLst>
            <pc:docMk/>
            <pc:sldMk cId="1783881332" sldId="284"/>
            <ac:spMk id="27" creationId="{14C6D638-E79F-CBAF-4861-F8AD43BF622B}"/>
          </ac:spMkLst>
        </pc:spChg>
        <pc:picChg chg="add mod">
          <ac:chgData name="vishnu nair" userId="e2c9128fa2d7f9cd" providerId="LiveId" clId="{DE58C95A-F557-4584-9BDA-EC9F544FBDB1}" dt="2024-01-07T08:47:06.915" v="2342" actId="1076"/>
          <ac:picMkLst>
            <pc:docMk/>
            <pc:sldMk cId="1783881332" sldId="284"/>
            <ac:picMk id="7" creationId="{B14DDD5E-14BB-1A3F-66D9-574E040639B7}"/>
          </ac:picMkLst>
        </pc:picChg>
        <pc:picChg chg="add mod">
          <ac:chgData name="vishnu nair" userId="e2c9128fa2d7f9cd" providerId="LiveId" clId="{DE58C95A-F557-4584-9BDA-EC9F544FBDB1}" dt="2024-01-07T08:47:06.915" v="2342" actId="1076"/>
          <ac:picMkLst>
            <pc:docMk/>
            <pc:sldMk cId="1783881332" sldId="284"/>
            <ac:picMk id="8" creationId="{EF8CB597-A3CB-398F-604F-9BDF474B5AAF}"/>
          </ac:picMkLst>
        </pc:picChg>
        <pc:picChg chg="add mod">
          <ac:chgData name="vishnu nair" userId="e2c9128fa2d7f9cd" providerId="LiveId" clId="{DE58C95A-F557-4584-9BDA-EC9F544FBDB1}" dt="2024-01-07T08:47:06.915" v="2342" actId="1076"/>
          <ac:picMkLst>
            <pc:docMk/>
            <pc:sldMk cId="1783881332" sldId="284"/>
            <ac:picMk id="9" creationId="{8EBED92E-CF91-E2A3-7898-EC90B8B08248}"/>
          </ac:picMkLst>
        </pc:picChg>
        <pc:picChg chg="add mod">
          <ac:chgData name="vishnu nair" userId="e2c9128fa2d7f9cd" providerId="LiveId" clId="{DE58C95A-F557-4584-9BDA-EC9F544FBDB1}" dt="2024-01-07T08:47:06.915" v="2342" actId="1076"/>
          <ac:picMkLst>
            <pc:docMk/>
            <pc:sldMk cId="1783881332" sldId="284"/>
            <ac:picMk id="10" creationId="{7E1A9FAE-7C36-EF13-5657-ABE57394C08A}"/>
          </ac:picMkLst>
        </pc:picChg>
      </pc:sldChg>
      <pc:sldChg chg="new del">
        <pc:chgData name="vishnu nair" userId="e2c9128fa2d7f9cd" providerId="LiveId" clId="{DE58C95A-F557-4584-9BDA-EC9F544FBDB1}" dt="2024-01-07T09:26:34.414" v="2941" actId="680"/>
        <pc:sldMkLst>
          <pc:docMk/>
          <pc:sldMk cId="1944192315" sldId="284"/>
        </pc:sldMkLst>
      </pc:sldChg>
      <pc:sldChg chg="delSp modSp add del mod">
        <pc:chgData name="vishnu nair" userId="e2c9128fa2d7f9cd" providerId="LiveId" clId="{DE58C95A-F557-4584-9BDA-EC9F544FBDB1}" dt="2024-01-07T09:38:38.452" v="2948" actId="2696"/>
        <pc:sldMkLst>
          <pc:docMk/>
          <pc:sldMk cId="3827077935" sldId="284"/>
        </pc:sldMkLst>
        <pc:spChg chg="del">
          <ac:chgData name="vishnu nair" userId="e2c9128fa2d7f9cd" providerId="LiveId" clId="{DE58C95A-F557-4584-9BDA-EC9F544FBDB1}" dt="2024-01-07T09:22:44.429" v="2916" actId="478"/>
          <ac:spMkLst>
            <pc:docMk/>
            <pc:sldMk cId="3827077935" sldId="284"/>
            <ac:spMk id="3" creationId="{9F37F89B-1619-8540-80C9-EFEB439EDB5C}"/>
          </ac:spMkLst>
        </pc:spChg>
        <pc:spChg chg="mod">
          <ac:chgData name="vishnu nair" userId="e2c9128fa2d7f9cd" providerId="LiveId" clId="{DE58C95A-F557-4584-9BDA-EC9F544FBDB1}" dt="2024-01-07T09:23:20.440" v="2925" actId="14100"/>
          <ac:spMkLst>
            <pc:docMk/>
            <pc:sldMk cId="3827077935" sldId="284"/>
            <ac:spMk id="4" creationId="{E1BBC76D-AB2D-3399-5591-E967741034F5}"/>
          </ac:spMkLst>
        </pc:spChg>
        <pc:spChg chg="mod">
          <ac:chgData name="vishnu nair" userId="e2c9128fa2d7f9cd" providerId="LiveId" clId="{DE58C95A-F557-4584-9BDA-EC9F544FBDB1}" dt="2024-01-07T09:23:49.976" v="2934" actId="1076"/>
          <ac:spMkLst>
            <pc:docMk/>
            <pc:sldMk cId="3827077935" sldId="284"/>
            <ac:spMk id="8" creationId="{A6298317-66F8-B944-B559-2FDF79D3E7B6}"/>
          </ac:spMkLst>
        </pc:spChg>
        <pc:picChg chg="mod">
          <ac:chgData name="vishnu nair" userId="e2c9128fa2d7f9cd" providerId="LiveId" clId="{DE58C95A-F557-4584-9BDA-EC9F544FBDB1}" dt="2024-01-07T09:23:33.753" v="2929" actId="14100"/>
          <ac:picMkLst>
            <pc:docMk/>
            <pc:sldMk cId="3827077935" sldId="284"/>
            <ac:picMk id="5" creationId="{A69B8D24-0489-EE60-8019-556F198C6BC0}"/>
          </ac:picMkLst>
        </pc:picChg>
        <pc:picChg chg="mod">
          <ac:chgData name="vishnu nair" userId="e2c9128fa2d7f9cd" providerId="LiveId" clId="{DE58C95A-F557-4584-9BDA-EC9F544FBDB1}" dt="2024-01-07T09:31:09.448" v="2946"/>
          <ac:picMkLst>
            <pc:docMk/>
            <pc:sldMk cId="3827077935" sldId="284"/>
            <ac:picMk id="12" creationId="{F0969750-30C4-16BE-C38A-8ABA9E73591A}"/>
          </ac:picMkLst>
        </pc:picChg>
      </pc:sldChg>
      <pc:sldChg chg="addSp delSp modSp add mod">
        <pc:chgData name="vishnu nair" userId="e2c9128fa2d7f9cd" providerId="LiveId" clId="{DE58C95A-F557-4584-9BDA-EC9F544FBDB1}" dt="2024-01-07T09:47:31.123" v="3184" actId="1076"/>
        <pc:sldMkLst>
          <pc:docMk/>
          <pc:sldMk cId="489852313" sldId="285"/>
        </pc:sldMkLst>
        <pc:spChg chg="add mod">
          <ac:chgData name="vishnu nair" userId="e2c9128fa2d7f9cd" providerId="LiveId" clId="{DE58C95A-F557-4584-9BDA-EC9F544FBDB1}" dt="2024-01-07T09:46:29.165" v="3151" actId="1076"/>
          <ac:spMkLst>
            <pc:docMk/>
            <pc:sldMk cId="489852313" sldId="285"/>
            <ac:spMk id="17" creationId="{468E2A77-D965-BF72-3D09-29B8B9582E57}"/>
          </ac:spMkLst>
        </pc:spChg>
        <pc:spChg chg="add mod">
          <ac:chgData name="vishnu nair" userId="e2c9128fa2d7f9cd" providerId="LiveId" clId="{DE58C95A-F557-4584-9BDA-EC9F544FBDB1}" dt="2024-01-07T09:45:15.453" v="3112" actId="1076"/>
          <ac:spMkLst>
            <pc:docMk/>
            <pc:sldMk cId="489852313" sldId="285"/>
            <ac:spMk id="18" creationId="{33982FCB-9D48-2291-BC14-B39DBB5E4FB2}"/>
          </ac:spMkLst>
        </pc:spChg>
        <pc:spChg chg="add mod">
          <ac:chgData name="vishnu nair" userId="e2c9128fa2d7f9cd" providerId="LiveId" clId="{DE58C95A-F557-4584-9BDA-EC9F544FBDB1}" dt="2024-01-07T09:46:16.765" v="3148" actId="1076"/>
          <ac:spMkLst>
            <pc:docMk/>
            <pc:sldMk cId="489852313" sldId="285"/>
            <ac:spMk id="19" creationId="{6ABBA107-7D76-05CA-4202-BA7468D1D017}"/>
          </ac:spMkLst>
        </pc:spChg>
        <pc:spChg chg="add mod">
          <ac:chgData name="vishnu nair" userId="e2c9128fa2d7f9cd" providerId="LiveId" clId="{DE58C95A-F557-4584-9BDA-EC9F544FBDB1}" dt="2024-01-07T09:47:31.123" v="3184" actId="1076"/>
          <ac:spMkLst>
            <pc:docMk/>
            <pc:sldMk cId="489852313" sldId="285"/>
            <ac:spMk id="20" creationId="{5116FF7E-AFA6-7822-C338-92CF0552D6B3}"/>
          </ac:spMkLst>
        </pc:spChg>
        <pc:picChg chg="add mod">
          <ac:chgData name="vishnu nair" userId="e2c9128fa2d7f9cd" providerId="LiveId" clId="{DE58C95A-F557-4584-9BDA-EC9F544FBDB1}" dt="2024-01-07T09:41:10.933" v="2984" actId="1076"/>
          <ac:picMkLst>
            <pc:docMk/>
            <pc:sldMk cId="489852313" sldId="285"/>
            <ac:picMk id="6" creationId="{1E6AF5E7-22D1-D9E6-1487-ACE602E1D0FF}"/>
          </ac:picMkLst>
        </pc:picChg>
        <pc:picChg chg="add mod">
          <ac:chgData name="vishnu nair" userId="e2c9128fa2d7f9cd" providerId="LiveId" clId="{DE58C95A-F557-4584-9BDA-EC9F544FBDB1}" dt="2024-01-07T09:44:11.140" v="3082" actId="1076"/>
          <ac:picMkLst>
            <pc:docMk/>
            <pc:sldMk cId="489852313" sldId="285"/>
            <ac:picMk id="9" creationId="{13F6BCBF-B344-D2FB-7AAB-9C0E35EDC635}"/>
          </ac:picMkLst>
        </pc:picChg>
        <pc:picChg chg="add del mod">
          <ac:chgData name="vishnu nair" userId="e2c9128fa2d7f9cd" providerId="LiveId" clId="{DE58C95A-F557-4584-9BDA-EC9F544FBDB1}" dt="2024-01-07T09:39:08.610" v="2962" actId="478"/>
          <ac:picMkLst>
            <pc:docMk/>
            <pc:sldMk cId="489852313" sldId="285"/>
            <ac:picMk id="11" creationId="{67A6593A-600A-99E9-D004-7BDBA5E61F82}"/>
          </ac:picMkLst>
        </pc:picChg>
        <pc:picChg chg="mod">
          <ac:chgData name="vishnu nair" userId="e2c9128fa2d7f9cd" providerId="LiveId" clId="{DE58C95A-F557-4584-9BDA-EC9F544FBDB1}" dt="2024-01-07T09:39:03.254" v="2959" actId="962"/>
          <ac:picMkLst>
            <pc:docMk/>
            <pc:sldMk cId="489852313" sldId="285"/>
            <ac:picMk id="12" creationId="{F0969750-30C4-16BE-C38A-8ABA9E73591A}"/>
          </ac:picMkLst>
        </pc:picChg>
        <pc:picChg chg="add mod">
          <ac:chgData name="vishnu nair" userId="e2c9128fa2d7f9cd" providerId="LiveId" clId="{DE58C95A-F557-4584-9BDA-EC9F544FBDB1}" dt="2024-01-07T09:41:12.732" v="2985" actId="1076"/>
          <ac:picMkLst>
            <pc:docMk/>
            <pc:sldMk cId="489852313" sldId="285"/>
            <ac:picMk id="14" creationId="{89C63C9A-7567-B267-7745-AB2E905E93C0}"/>
          </ac:picMkLst>
        </pc:picChg>
        <pc:picChg chg="add mod">
          <ac:chgData name="vishnu nair" userId="e2c9128fa2d7f9cd" providerId="LiveId" clId="{DE58C95A-F557-4584-9BDA-EC9F544FBDB1}" dt="2024-01-07T09:45:25.069" v="3113" actId="1076"/>
          <ac:picMkLst>
            <pc:docMk/>
            <pc:sldMk cId="489852313" sldId="285"/>
            <ac:picMk id="16" creationId="{1574E95F-44DC-9DD0-DA19-1EAF2E8BB412}"/>
          </ac:picMkLst>
        </pc:picChg>
      </pc:sldChg>
      <pc:sldChg chg="add del">
        <pc:chgData name="vishnu nair" userId="e2c9128fa2d7f9cd" providerId="LiveId" clId="{DE58C95A-F557-4584-9BDA-EC9F544FBDB1}" dt="2024-01-07T08:42:01.593" v="2329" actId="2890"/>
        <pc:sldMkLst>
          <pc:docMk/>
          <pc:sldMk cId="1799562936" sldId="285"/>
        </pc:sldMkLst>
      </pc:sldChg>
      <pc:sldChg chg="addSp delSp modSp add mod">
        <pc:chgData name="vishnu nair" userId="e2c9128fa2d7f9cd" providerId="LiveId" clId="{DE58C95A-F557-4584-9BDA-EC9F544FBDB1}" dt="2024-01-07T09:57:03.147" v="3521" actId="1076"/>
        <pc:sldMkLst>
          <pc:docMk/>
          <pc:sldMk cId="3519947474" sldId="286"/>
        </pc:sldMkLst>
        <pc:spChg chg="mod">
          <ac:chgData name="vishnu nair" userId="e2c9128fa2d7f9cd" providerId="LiveId" clId="{DE58C95A-F557-4584-9BDA-EC9F544FBDB1}" dt="2024-01-07T09:57:03.147" v="3521" actId="1076"/>
          <ac:spMkLst>
            <pc:docMk/>
            <pc:sldMk cId="3519947474" sldId="286"/>
            <ac:spMk id="2" creationId="{721D7D8E-B5D1-FC4A-44D8-F84E82F9F483}"/>
          </ac:spMkLst>
        </pc:spChg>
        <pc:spChg chg="add mod">
          <ac:chgData name="vishnu nair" userId="e2c9128fa2d7f9cd" providerId="LiveId" clId="{DE58C95A-F557-4584-9BDA-EC9F544FBDB1}" dt="2024-01-07T09:56:43.730" v="3519" actId="1076"/>
          <ac:spMkLst>
            <pc:docMk/>
            <pc:sldMk cId="3519947474" sldId="286"/>
            <ac:spMk id="10" creationId="{2CA743E6-7AE6-C30D-C08A-EBEE91DEDFC8}"/>
          </ac:spMkLst>
        </pc:spChg>
        <pc:spChg chg="add mod">
          <ac:chgData name="vishnu nair" userId="e2c9128fa2d7f9cd" providerId="LiveId" clId="{DE58C95A-F557-4584-9BDA-EC9F544FBDB1}" dt="2024-01-07T09:56:48.738" v="3520" actId="1076"/>
          <ac:spMkLst>
            <pc:docMk/>
            <pc:sldMk cId="3519947474" sldId="286"/>
            <ac:spMk id="11" creationId="{1E81DB97-0618-712E-4F7B-77D9C5D335D1}"/>
          </ac:spMkLst>
        </pc:spChg>
        <pc:spChg chg="del">
          <ac:chgData name="vishnu nair" userId="e2c9128fa2d7f9cd" providerId="LiveId" clId="{DE58C95A-F557-4584-9BDA-EC9F544FBDB1}" dt="2024-01-07T09:48:21.593" v="3187" actId="478"/>
          <ac:spMkLst>
            <pc:docMk/>
            <pc:sldMk cId="3519947474" sldId="286"/>
            <ac:spMk id="17" creationId="{468E2A77-D965-BF72-3D09-29B8B9582E57}"/>
          </ac:spMkLst>
        </pc:spChg>
        <pc:spChg chg="del">
          <ac:chgData name="vishnu nair" userId="e2c9128fa2d7f9cd" providerId="LiveId" clId="{DE58C95A-F557-4584-9BDA-EC9F544FBDB1}" dt="2024-01-07T09:48:25.670" v="3189" actId="478"/>
          <ac:spMkLst>
            <pc:docMk/>
            <pc:sldMk cId="3519947474" sldId="286"/>
            <ac:spMk id="18" creationId="{33982FCB-9D48-2291-BC14-B39DBB5E4FB2}"/>
          </ac:spMkLst>
        </pc:spChg>
        <pc:spChg chg="del">
          <ac:chgData name="vishnu nair" userId="e2c9128fa2d7f9cd" providerId="LiveId" clId="{DE58C95A-F557-4584-9BDA-EC9F544FBDB1}" dt="2024-01-07T09:48:32.450" v="3193" actId="478"/>
          <ac:spMkLst>
            <pc:docMk/>
            <pc:sldMk cId="3519947474" sldId="286"/>
            <ac:spMk id="19" creationId="{6ABBA107-7D76-05CA-4202-BA7468D1D017}"/>
          </ac:spMkLst>
        </pc:spChg>
        <pc:spChg chg="del">
          <ac:chgData name="vishnu nair" userId="e2c9128fa2d7f9cd" providerId="LiveId" clId="{DE58C95A-F557-4584-9BDA-EC9F544FBDB1}" dt="2024-01-07T09:48:30.199" v="3192" actId="478"/>
          <ac:spMkLst>
            <pc:docMk/>
            <pc:sldMk cId="3519947474" sldId="286"/>
            <ac:spMk id="20" creationId="{5116FF7E-AFA6-7822-C338-92CF0552D6B3}"/>
          </ac:spMkLst>
        </pc:spChg>
        <pc:picChg chg="del">
          <ac:chgData name="vishnu nair" userId="e2c9128fa2d7f9cd" providerId="LiveId" clId="{DE58C95A-F557-4584-9BDA-EC9F544FBDB1}" dt="2024-01-07T09:48:18.565" v="3186" actId="478"/>
          <ac:picMkLst>
            <pc:docMk/>
            <pc:sldMk cId="3519947474" sldId="286"/>
            <ac:picMk id="6" creationId="{1E6AF5E7-22D1-D9E6-1487-ACE602E1D0FF}"/>
          </ac:picMkLst>
        </pc:picChg>
        <pc:picChg chg="add mod">
          <ac:chgData name="vishnu nair" userId="e2c9128fa2d7f9cd" providerId="LiveId" clId="{DE58C95A-F557-4584-9BDA-EC9F544FBDB1}" dt="2024-01-07T09:57:03.147" v="3521" actId="1076"/>
          <ac:picMkLst>
            <pc:docMk/>
            <pc:sldMk cId="3519947474" sldId="286"/>
            <ac:picMk id="7" creationId="{3AFEA3EE-3F16-6A9F-066F-971C8D2B3F46}"/>
          </ac:picMkLst>
        </pc:picChg>
        <pc:picChg chg="del">
          <ac:chgData name="vishnu nair" userId="e2c9128fa2d7f9cd" providerId="LiveId" clId="{DE58C95A-F557-4584-9BDA-EC9F544FBDB1}" dt="2024-01-07T09:48:27.228" v="3190" actId="478"/>
          <ac:picMkLst>
            <pc:docMk/>
            <pc:sldMk cId="3519947474" sldId="286"/>
            <ac:picMk id="9" creationId="{13F6BCBF-B344-D2FB-7AAB-9C0E35EDC635}"/>
          </ac:picMkLst>
        </pc:picChg>
        <pc:picChg chg="mod">
          <ac:chgData name="vishnu nair" userId="e2c9128fa2d7f9cd" providerId="LiveId" clId="{DE58C95A-F557-4584-9BDA-EC9F544FBDB1}" dt="2024-01-07T09:56:28.157" v="3517" actId="1076"/>
          <ac:picMkLst>
            <pc:docMk/>
            <pc:sldMk cId="3519947474" sldId="286"/>
            <ac:picMk id="12" creationId="{F0969750-30C4-16BE-C38A-8ABA9E73591A}"/>
          </ac:picMkLst>
        </pc:picChg>
        <pc:picChg chg="del">
          <ac:chgData name="vishnu nair" userId="e2c9128fa2d7f9cd" providerId="LiveId" clId="{DE58C95A-F557-4584-9BDA-EC9F544FBDB1}" dt="2024-01-07T09:48:23.992" v="3188" actId="478"/>
          <ac:picMkLst>
            <pc:docMk/>
            <pc:sldMk cId="3519947474" sldId="286"/>
            <ac:picMk id="14" creationId="{89C63C9A-7567-B267-7745-AB2E905E93C0}"/>
          </ac:picMkLst>
        </pc:picChg>
        <pc:picChg chg="del">
          <ac:chgData name="vishnu nair" userId="e2c9128fa2d7f9cd" providerId="LiveId" clId="{DE58C95A-F557-4584-9BDA-EC9F544FBDB1}" dt="2024-01-07T09:48:28.576" v="3191" actId="478"/>
          <ac:picMkLst>
            <pc:docMk/>
            <pc:sldMk cId="3519947474" sldId="286"/>
            <ac:picMk id="16" creationId="{1574E95F-44DC-9DD0-DA19-1EAF2E8BB412}"/>
          </ac:picMkLst>
        </pc:picChg>
      </pc:sldChg>
      <pc:sldChg chg="addSp delSp modSp add mod">
        <pc:chgData name="vishnu nair" userId="e2c9128fa2d7f9cd" providerId="LiveId" clId="{DE58C95A-F557-4584-9BDA-EC9F544FBDB1}" dt="2024-01-07T10:32:09.042" v="3928" actId="692"/>
        <pc:sldMkLst>
          <pc:docMk/>
          <pc:sldMk cId="4059797437" sldId="287"/>
        </pc:sldMkLst>
        <pc:spChg chg="mod">
          <ac:chgData name="vishnu nair" userId="e2c9128fa2d7f9cd" providerId="LiveId" clId="{DE58C95A-F557-4584-9BDA-EC9F544FBDB1}" dt="2024-01-07T10:09:26.377" v="3677" actId="14100"/>
          <ac:spMkLst>
            <pc:docMk/>
            <pc:sldMk cId="4059797437" sldId="287"/>
            <ac:spMk id="4" creationId="{6F59F394-ED7A-6E1C-F445-AD9A41836D29}"/>
          </ac:spMkLst>
        </pc:spChg>
        <pc:spChg chg="add mod">
          <ac:chgData name="vishnu nair" userId="e2c9128fa2d7f9cd" providerId="LiveId" clId="{DE58C95A-F557-4584-9BDA-EC9F544FBDB1}" dt="2024-01-07T10:28:57.791" v="3882" actId="1076"/>
          <ac:spMkLst>
            <pc:docMk/>
            <pc:sldMk cId="4059797437" sldId="287"/>
            <ac:spMk id="5" creationId="{D0541711-5187-E6A4-2B99-44CD18DB3980}"/>
          </ac:spMkLst>
        </pc:spChg>
        <pc:spChg chg="del">
          <ac:chgData name="vishnu nair" userId="e2c9128fa2d7f9cd" providerId="LiveId" clId="{DE58C95A-F557-4584-9BDA-EC9F544FBDB1}" dt="2024-01-07T10:08:58.703" v="3671" actId="478"/>
          <ac:spMkLst>
            <pc:docMk/>
            <pc:sldMk cId="4059797437" sldId="287"/>
            <ac:spMk id="13" creationId="{8E3347FD-6C45-8094-902D-F6CB8A45444A}"/>
          </ac:spMkLst>
        </pc:spChg>
        <pc:spChg chg="mod">
          <ac:chgData name="vishnu nair" userId="e2c9128fa2d7f9cd" providerId="LiveId" clId="{DE58C95A-F557-4584-9BDA-EC9F544FBDB1}" dt="2024-01-07T10:12:58.385" v="3751" actId="14100"/>
          <ac:spMkLst>
            <pc:docMk/>
            <pc:sldMk cId="4059797437" sldId="287"/>
            <ac:spMk id="14" creationId="{D1A8B8A5-28FD-7863-82C7-7334EAF306E4}"/>
          </ac:spMkLst>
        </pc:spChg>
        <pc:spChg chg="add mod">
          <ac:chgData name="vishnu nair" userId="e2c9128fa2d7f9cd" providerId="LiveId" clId="{DE58C95A-F557-4584-9BDA-EC9F544FBDB1}" dt="2024-01-07T10:30:59.559" v="3901" actId="207"/>
          <ac:spMkLst>
            <pc:docMk/>
            <pc:sldMk cId="4059797437" sldId="287"/>
            <ac:spMk id="16" creationId="{3B8794BE-200B-4D8B-9B0B-829724E0BCFD}"/>
          </ac:spMkLst>
        </pc:spChg>
        <pc:spChg chg="add mod">
          <ac:chgData name="vishnu nair" userId="e2c9128fa2d7f9cd" providerId="LiveId" clId="{DE58C95A-F557-4584-9BDA-EC9F544FBDB1}" dt="2024-01-07T10:32:09.042" v="3928" actId="692"/>
          <ac:spMkLst>
            <pc:docMk/>
            <pc:sldMk cId="4059797437" sldId="287"/>
            <ac:spMk id="17" creationId="{F97AC161-EDAD-1C37-6D32-C0813686F9D2}"/>
          </ac:spMkLst>
        </pc:spChg>
        <pc:picChg chg="add del mod">
          <ac:chgData name="vishnu nair" userId="e2c9128fa2d7f9cd" providerId="LiveId" clId="{DE58C95A-F557-4584-9BDA-EC9F544FBDB1}" dt="2024-01-07T10:13:34.931" v="3754" actId="478"/>
          <ac:picMkLst>
            <pc:docMk/>
            <pc:sldMk cId="4059797437" sldId="287"/>
            <ac:picMk id="3" creationId="{71F5C5B0-14BE-13DA-BAFB-68307A309DA5}"/>
          </ac:picMkLst>
        </pc:picChg>
        <pc:picChg chg="add del mod">
          <ac:chgData name="vishnu nair" userId="e2c9128fa2d7f9cd" providerId="LiveId" clId="{DE58C95A-F557-4584-9BDA-EC9F544FBDB1}" dt="2024-01-07T10:13:27.062" v="3752" actId="478"/>
          <ac:picMkLst>
            <pc:docMk/>
            <pc:sldMk cId="4059797437" sldId="287"/>
            <ac:picMk id="7" creationId="{C022CD2B-4847-0122-2AC5-70BD533DAE52}"/>
          </ac:picMkLst>
        </pc:picChg>
        <pc:picChg chg="mod">
          <ac:chgData name="vishnu nair" userId="e2c9128fa2d7f9cd" providerId="LiveId" clId="{DE58C95A-F557-4584-9BDA-EC9F544FBDB1}" dt="2024-01-07T10:28:50.256" v="3881" actId="1076"/>
          <ac:picMkLst>
            <pc:docMk/>
            <pc:sldMk cId="4059797437" sldId="287"/>
            <ac:picMk id="9" creationId="{12C64B6D-3B90-6281-8C44-AF7A91FAFA4B}"/>
          </ac:picMkLst>
        </pc:picChg>
        <pc:picChg chg="add del mod">
          <ac:chgData name="vishnu nair" userId="e2c9128fa2d7f9cd" providerId="LiveId" clId="{DE58C95A-F557-4584-9BDA-EC9F544FBDB1}" dt="2024-01-07T10:24:55.015" v="3860" actId="478"/>
          <ac:picMkLst>
            <pc:docMk/>
            <pc:sldMk cId="4059797437" sldId="287"/>
            <ac:picMk id="10" creationId="{7A635725-3F05-9CAF-976D-399DFCE655F1}"/>
          </ac:picMkLst>
        </pc:picChg>
        <pc:picChg chg="mod">
          <ac:chgData name="vishnu nair" userId="e2c9128fa2d7f9cd" providerId="LiveId" clId="{DE58C95A-F557-4584-9BDA-EC9F544FBDB1}" dt="2024-01-07T10:08:55.066" v="3670" actId="1076"/>
          <ac:picMkLst>
            <pc:docMk/>
            <pc:sldMk cId="4059797437" sldId="287"/>
            <ac:picMk id="11" creationId="{389BAC89-E76F-00C1-DDDA-18FE38A82062}"/>
          </ac:picMkLst>
        </pc:picChg>
        <pc:picChg chg="add mod">
          <ac:chgData name="vishnu nair" userId="e2c9128fa2d7f9cd" providerId="LiveId" clId="{DE58C95A-F557-4584-9BDA-EC9F544FBDB1}" dt="2024-01-07T10:28:42.456" v="3878" actId="1076"/>
          <ac:picMkLst>
            <pc:docMk/>
            <pc:sldMk cId="4059797437" sldId="287"/>
            <ac:picMk id="15" creationId="{291B0E44-0ADD-CC36-01A8-7C1B7940A086}"/>
          </ac:picMkLst>
        </pc:picChg>
      </pc:sldChg>
      <pc:sldChg chg="addSp delSp modSp add mod">
        <pc:chgData name="vishnu nair" userId="e2c9128fa2d7f9cd" providerId="LiveId" clId="{DE58C95A-F557-4584-9BDA-EC9F544FBDB1}" dt="2024-01-07T10:49:12.427" v="3958" actId="114"/>
        <pc:sldMkLst>
          <pc:docMk/>
          <pc:sldMk cId="1985217424" sldId="288"/>
        </pc:sldMkLst>
        <pc:spChg chg="mod">
          <ac:chgData name="vishnu nair" userId="e2c9128fa2d7f9cd" providerId="LiveId" clId="{DE58C95A-F557-4584-9BDA-EC9F544FBDB1}" dt="2024-01-07T10:43:30.682" v="3951" actId="207"/>
          <ac:spMkLst>
            <pc:docMk/>
            <pc:sldMk cId="1985217424" sldId="288"/>
            <ac:spMk id="5" creationId="{D0541711-5187-E6A4-2B99-44CD18DB3980}"/>
          </ac:spMkLst>
        </pc:spChg>
        <pc:spChg chg="add mod">
          <ac:chgData name="vishnu nair" userId="e2c9128fa2d7f9cd" providerId="LiveId" clId="{DE58C95A-F557-4584-9BDA-EC9F544FBDB1}" dt="2024-01-07T10:49:12.427" v="3958" actId="114"/>
          <ac:spMkLst>
            <pc:docMk/>
            <pc:sldMk cId="1985217424" sldId="288"/>
            <ac:spMk id="12" creationId="{3ACA418C-B603-B291-DC6F-6510B5A7B40F}"/>
          </ac:spMkLst>
        </pc:spChg>
        <pc:spChg chg="add del mod">
          <ac:chgData name="vishnu nair" userId="e2c9128fa2d7f9cd" providerId="LiveId" clId="{DE58C95A-F557-4584-9BDA-EC9F544FBDB1}" dt="2024-01-07T10:44:47.462" v="3953" actId="478"/>
          <ac:spMkLst>
            <pc:docMk/>
            <pc:sldMk cId="1985217424" sldId="288"/>
            <ac:spMk id="13" creationId="{599C6DE2-86D9-710C-89E8-2A1D1682A4F6}"/>
          </ac:spMkLst>
        </pc:spChg>
        <pc:spChg chg="del">
          <ac:chgData name="vishnu nair" userId="e2c9128fa2d7f9cd" providerId="LiveId" clId="{DE58C95A-F557-4584-9BDA-EC9F544FBDB1}" dt="2024-01-07T10:32:38.502" v="3931" actId="478"/>
          <ac:spMkLst>
            <pc:docMk/>
            <pc:sldMk cId="1985217424" sldId="288"/>
            <ac:spMk id="16" creationId="{3B8794BE-200B-4D8B-9B0B-829724E0BCFD}"/>
          </ac:spMkLst>
        </pc:spChg>
        <pc:spChg chg="mod">
          <ac:chgData name="vishnu nair" userId="e2c9128fa2d7f9cd" providerId="LiveId" clId="{DE58C95A-F557-4584-9BDA-EC9F544FBDB1}" dt="2024-01-07T10:33:16.390" v="3936" actId="14100"/>
          <ac:spMkLst>
            <pc:docMk/>
            <pc:sldMk cId="1985217424" sldId="288"/>
            <ac:spMk id="17" creationId="{F97AC161-EDAD-1C37-6D32-C0813686F9D2}"/>
          </ac:spMkLst>
        </pc:spChg>
        <pc:picChg chg="add del mod">
          <ac:chgData name="vishnu nair" userId="e2c9128fa2d7f9cd" providerId="LiveId" clId="{DE58C95A-F557-4584-9BDA-EC9F544FBDB1}" dt="2024-01-07T10:35:55.400" v="3946" actId="478"/>
          <ac:picMkLst>
            <pc:docMk/>
            <pc:sldMk cId="1985217424" sldId="288"/>
            <ac:picMk id="7" creationId="{B224355C-7A7F-8C29-29B0-0C5676366421}"/>
          </ac:picMkLst>
        </pc:picChg>
        <pc:picChg chg="add mod">
          <ac:chgData name="vishnu nair" userId="e2c9128fa2d7f9cd" providerId="LiveId" clId="{DE58C95A-F557-4584-9BDA-EC9F544FBDB1}" dt="2024-01-07T10:39:53.958" v="3949" actId="14100"/>
          <ac:picMkLst>
            <pc:docMk/>
            <pc:sldMk cId="1985217424" sldId="288"/>
            <ac:picMk id="10" creationId="{81B1A7C2-17BA-DCD2-07E2-E15AFC6AC626}"/>
          </ac:picMkLst>
        </pc:picChg>
        <pc:picChg chg="del">
          <ac:chgData name="vishnu nair" userId="e2c9128fa2d7f9cd" providerId="LiveId" clId="{DE58C95A-F557-4584-9BDA-EC9F544FBDB1}" dt="2024-01-07T10:32:32.454" v="3930" actId="478"/>
          <ac:picMkLst>
            <pc:docMk/>
            <pc:sldMk cId="1985217424" sldId="288"/>
            <ac:picMk id="15" creationId="{291B0E44-0ADD-CC36-01A8-7C1B7940A086}"/>
          </ac:picMkLst>
        </pc:picChg>
      </pc:sldChg>
      <pc:sldChg chg="addSp delSp modSp add mod">
        <pc:chgData name="vishnu nair" userId="e2c9128fa2d7f9cd" providerId="LiveId" clId="{DE58C95A-F557-4584-9BDA-EC9F544FBDB1}" dt="2024-01-07T11:59:22.366" v="4421" actId="20577"/>
        <pc:sldMkLst>
          <pc:docMk/>
          <pc:sldMk cId="779996451" sldId="289"/>
        </pc:sldMkLst>
        <pc:spChg chg="mod">
          <ac:chgData name="vishnu nair" userId="e2c9128fa2d7f9cd" providerId="LiveId" clId="{DE58C95A-F557-4584-9BDA-EC9F544FBDB1}" dt="2024-01-07T11:45:12.999" v="4129" actId="1076"/>
          <ac:spMkLst>
            <pc:docMk/>
            <pc:sldMk cId="779996451" sldId="289"/>
            <ac:spMk id="3" creationId="{13C7EF31-657D-13A9-6B84-8A1907A2E9BC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4" creationId="{8D380314-2F7E-27FB-94CC-CC178B28C68D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5" creationId="{927FAE5E-A077-37C2-D3C5-D38ADA8DCC77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6" creationId="{496DECA4-1DBB-20D8-10DA-BE484C749311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7" creationId="{3102181A-195C-9148-820D-33F889E7DF8D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8" creationId="{FAE3DD0B-CDAD-C24D-E09E-BDE07E0C06D5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9" creationId="{42674927-DB88-233A-F4CC-455B183E4FE9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10" creationId="{74AB55B5-1905-B820-522F-697CD4F525E0}"/>
          </ac:spMkLst>
        </pc:spChg>
        <pc:spChg chg="del">
          <ac:chgData name="vishnu nair" userId="e2c9128fa2d7f9cd" providerId="LiveId" clId="{DE58C95A-F557-4584-9BDA-EC9F544FBDB1}" dt="2024-01-07T11:45:27.729" v="4130" actId="478"/>
          <ac:spMkLst>
            <pc:docMk/>
            <pc:sldMk cId="779996451" sldId="289"/>
            <ac:spMk id="12" creationId="{7F604ADD-73F4-B0E2-88E4-47018EC996A5}"/>
          </ac:spMkLst>
        </pc:spChg>
        <pc:spChg chg="del">
          <ac:chgData name="vishnu nair" userId="e2c9128fa2d7f9cd" providerId="LiveId" clId="{DE58C95A-F557-4584-9BDA-EC9F544FBDB1}" dt="2024-01-07T11:44:53.029" v="4125" actId="478"/>
          <ac:spMkLst>
            <pc:docMk/>
            <pc:sldMk cId="779996451" sldId="289"/>
            <ac:spMk id="13" creationId="{8E3347FD-6C45-8094-902D-F6CB8A45444A}"/>
          </ac:spMkLst>
        </pc:spChg>
        <pc:spChg chg="mod">
          <ac:chgData name="vishnu nair" userId="e2c9128fa2d7f9cd" providerId="LiveId" clId="{DE58C95A-F557-4584-9BDA-EC9F544FBDB1}" dt="2024-01-07T11:56:24.137" v="4315" actId="2711"/>
          <ac:spMkLst>
            <pc:docMk/>
            <pc:sldMk cId="779996451" sldId="289"/>
            <ac:spMk id="14" creationId="{D1A8B8A5-28FD-7863-82C7-7334EAF306E4}"/>
          </ac:spMkLst>
        </pc:spChg>
        <pc:spChg chg="add mod">
          <ac:chgData name="vishnu nair" userId="e2c9128fa2d7f9cd" providerId="LiveId" clId="{DE58C95A-F557-4584-9BDA-EC9F544FBDB1}" dt="2024-01-07T11:56:24.137" v="4315" actId="2711"/>
          <ac:spMkLst>
            <pc:docMk/>
            <pc:sldMk cId="779996451" sldId="289"/>
            <ac:spMk id="23" creationId="{0D307631-1C97-007A-0690-0A36D67DE8EC}"/>
          </ac:spMkLst>
        </pc:spChg>
        <pc:spChg chg="add mod">
          <ac:chgData name="vishnu nair" userId="e2c9128fa2d7f9cd" providerId="LiveId" clId="{DE58C95A-F557-4584-9BDA-EC9F544FBDB1}" dt="2024-01-07T11:56:24.137" v="4315" actId="2711"/>
          <ac:spMkLst>
            <pc:docMk/>
            <pc:sldMk cId="779996451" sldId="289"/>
            <ac:spMk id="24" creationId="{5C5FAFA0-549A-7AEE-C886-F65428C1030B}"/>
          </ac:spMkLst>
        </pc:spChg>
        <pc:spChg chg="add del mod">
          <ac:chgData name="vishnu nair" userId="e2c9128fa2d7f9cd" providerId="LiveId" clId="{DE58C95A-F557-4584-9BDA-EC9F544FBDB1}" dt="2024-01-07T11:56:26.921" v="4317"/>
          <ac:spMkLst>
            <pc:docMk/>
            <pc:sldMk cId="779996451" sldId="289"/>
            <ac:spMk id="25" creationId="{AFD738AD-A87A-D5B1-CC1A-4597C5080D94}"/>
          </ac:spMkLst>
        </pc:spChg>
        <pc:spChg chg="add mod">
          <ac:chgData name="vishnu nair" userId="e2c9128fa2d7f9cd" providerId="LiveId" clId="{DE58C95A-F557-4584-9BDA-EC9F544FBDB1}" dt="2024-01-07T11:58:32.353" v="4397" actId="1076"/>
          <ac:spMkLst>
            <pc:docMk/>
            <pc:sldMk cId="779996451" sldId="289"/>
            <ac:spMk id="26" creationId="{95B717D4-D687-345D-A3F8-464CE086D156}"/>
          </ac:spMkLst>
        </pc:spChg>
        <pc:spChg chg="add mod">
          <ac:chgData name="vishnu nair" userId="e2c9128fa2d7f9cd" providerId="LiveId" clId="{DE58C95A-F557-4584-9BDA-EC9F544FBDB1}" dt="2024-01-07T11:58:49.585" v="4405" actId="20577"/>
          <ac:spMkLst>
            <pc:docMk/>
            <pc:sldMk cId="779996451" sldId="289"/>
            <ac:spMk id="27" creationId="{7B2A5F34-6649-14E3-5405-C7B24F884C8F}"/>
          </ac:spMkLst>
        </pc:spChg>
        <pc:spChg chg="add mod">
          <ac:chgData name="vishnu nair" userId="e2c9128fa2d7f9cd" providerId="LiveId" clId="{DE58C95A-F557-4584-9BDA-EC9F544FBDB1}" dt="2024-01-07T11:59:03.880" v="4411" actId="20577"/>
          <ac:spMkLst>
            <pc:docMk/>
            <pc:sldMk cId="779996451" sldId="289"/>
            <ac:spMk id="28" creationId="{F3970E51-F356-1331-EA5D-869ABB275866}"/>
          </ac:spMkLst>
        </pc:spChg>
        <pc:spChg chg="add mod">
          <ac:chgData name="vishnu nair" userId="e2c9128fa2d7f9cd" providerId="LiveId" clId="{DE58C95A-F557-4584-9BDA-EC9F544FBDB1}" dt="2024-01-07T11:59:22.366" v="4421" actId="20577"/>
          <ac:spMkLst>
            <pc:docMk/>
            <pc:sldMk cId="779996451" sldId="289"/>
            <ac:spMk id="29" creationId="{06CB763A-BD91-E6AE-0D8A-282455E74050}"/>
          </ac:spMkLst>
        </pc:spChg>
        <pc:picChg chg="mod">
          <ac:chgData name="vishnu nair" userId="e2c9128fa2d7f9cd" providerId="LiveId" clId="{DE58C95A-F557-4584-9BDA-EC9F544FBDB1}" dt="2024-01-07T11:54:45.403" v="4291" actId="1076"/>
          <ac:picMkLst>
            <pc:docMk/>
            <pc:sldMk cId="779996451" sldId="289"/>
            <ac:picMk id="15" creationId="{9C4E0901-C4A5-358D-F53C-4E2EAEA971D4}"/>
          </ac:picMkLst>
        </pc:picChg>
        <pc:picChg chg="mod">
          <ac:chgData name="vishnu nair" userId="e2c9128fa2d7f9cd" providerId="LiveId" clId="{DE58C95A-F557-4584-9BDA-EC9F544FBDB1}" dt="2024-01-07T11:46:29.902" v="4163" actId="1076"/>
          <ac:picMkLst>
            <pc:docMk/>
            <pc:sldMk cId="779996451" sldId="289"/>
            <ac:picMk id="16" creationId="{5EB24F6A-22F1-5344-A698-E1F15A5A7C7B}"/>
          </ac:picMkLst>
        </pc:picChg>
        <pc:picChg chg="add del mod">
          <ac:chgData name="vishnu nair" userId="e2c9128fa2d7f9cd" providerId="LiveId" clId="{DE58C95A-F557-4584-9BDA-EC9F544FBDB1}" dt="2024-01-07T11:46:55.069" v="4173" actId="478"/>
          <ac:picMkLst>
            <pc:docMk/>
            <pc:sldMk cId="779996451" sldId="289"/>
            <ac:picMk id="18" creationId="{5A4BDC61-8552-6444-664C-31C2946EACE8}"/>
          </ac:picMkLst>
        </pc:picChg>
        <pc:picChg chg="add del mod">
          <ac:chgData name="vishnu nair" userId="e2c9128fa2d7f9cd" providerId="LiveId" clId="{DE58C95A-F557-4584-9BDA-EC9F544FBDB1}" dt="2024-01-07T11:47:19.617" v="4177" actId="21"/>
          <ac:picMkLst>
            <pc:docMk/>
            <pc:sldMk cId="779996451" sldId="289"/>
            <ac:picMk id="20" creationId="{7C6D9528-C424-AF8A-19A1-5BEDF9B43D68}"/>
          </ac:picMkLst>
        </pc:picChg>
        <pc:picChg chg="add mod">
          <ac:chgData name="vishnu nair" userId="e2c9128fa2d7f9cd" providerId="LiveId" clId="{DE58C95A-F557-4584-9BDA-EC9F544FBDB1}" dt="2024-01-07T11:47:52.575" v="4182" actId="1076"/>
          <ac:picMkLst>
            <pc:docMk/>
            <pc:sldMk cId="779996451" sldId="289"/>
            <ac:picMk id="22" creationId="{AB9711A5-C236-933C-9C04-430E337724C1}"/>
          </ac:picMkLst>
        </pc:picChg>
      </pc:sldChg>
      <pc:sldChg chg="delSp modSp add del mod">
        <pc:chgData name="vishnu nair" userId="e2c9128fa2d7f9cd" providerId="LiveId" clId="{DE58C95A-F557-4584-9BDA-EC9F544FBDB1}" dt="2024-01-07T12:59:19.869" v="4539" actId="2696"/>
        <pc:sldMkLst>
          <pc:docMk/>
          <pc:sldMk cId="108722371" sldId="290"/>
        </pc:sldMkLst>
        <pc:spChg chg="mod">
          <ac:chgData name="vishnu nair" userId="e2c9128fa2d7f9cd" providerId="LiveId" clId="{DE58C95A-F557-4584-9BDA-EC9F544FBDB1}" dt="2024-01-07T12:23:26.656" v="4435" actId="1076"/>
          <ac:spMkLst>
            <pc:docMk/>
            <pc:sldMk cId="108722371" sldId="290"/>
            <ac:spMk id="13" creationId="{8E3347FD-6C45-8094-902D-F6CB8A45444A}"/>
          </ac:spMkLst>
        </pc:spChg>
        <pc:spChg chg="del">
          <ac:chgData name="vishnu nair" userId="e2c9128fa2d7f9cd" providerId="LiveId" clId="{DE58C95A-F557-4584-9BDA-EC9F544FBDB1}" dt="2024-01-07T12:23:32.397" v="4436" actId="478"/>
          <ac:spMkLst>
            <pc:docMk/>
            <pc:sldMk cId="108722371" sldId="290"/>
            <ac:spMk id="14" creationId="{D1A8B8A5-28FD-7863-82C7-7334EAF306E4}"/>
          </ac:spMkLst>
        </pc:spChg>
        <pc:picChg chg="mod">
          <ac:chgData name="vishnu nair" userId="e2c9128fa2d7f9cd" providerId="LiveId" clId="{DE58C95A-F557-4584-9BDA-EC9F544FBDB1}" dt="2024-01-07T12:23:09.265" v="4428" actId="1076"/>
          <ac:picMkLst>
            <pc:docMk/>
            <pc:sldMk cId="108722371" sldId="290"/>
            <ac:picMk id="3" creationId="{8D0484CE-6AA7-96E9-DEBA-EAF72A132068}"/>
          </ac:picMkLst>
        </pc:picChg>
        <pc:picChg chg="mod">
          <ac:chgData name="vishnu nair" userId="e2c9128fa2d7f9cd" providerId="LiveId" clId="{DE58C95A-F557-4584-9BDA-EC9F544FBDB1}" dt="2024-01-07T12:23:52.856" v="4440" actId="1076"/>
          <ac:picMkLst>
            <pc:docMk/>
            <pc:sldMk cId="108722371" sldId="290"/>
            <ac:picMk id="20" creationId="{7C6D9528-C424-AF8A-19A1-5BEDF9B43D68}"/>
          </ac:picMkLst>
        </pc:picChg>
      </pc:sldChg>
      <pc:sldChg chg="addSp delSp modSp add del mod">
        <pc:chgData name="vishnu nair" userId="e2c9128fa2d7f9cd" providerId="LiveId" clId="{DE58C95A-F557-4584-9BDA-EC9F544FBDB1}" dt="2024-01-07T12:59:10.934" v="4538" actId="2696"/>
        <pc:sldMkLst>
          <pc:docMk/>
          <pc:sldMk cId="3904245263" sldId="291"/>
        </pc:sldMkLst>
        <pc:spChg chg="add del mod">
          <ac:chgData name="vishnu nair" userId="e2c9128fa2d7f9cd" providerId="LiveId" clId="{DE58C95A-F557-4584-9BDA-EC9F544FBDB1}" dt="2024-01-07T12:50:57.712" v="4475" actId="21"/>
          <ac:spMkLst>
            <pc:docMk/>
            <pc:sldMk cId="3904245263" sldId="291"/>
            <ac:spMk id="7" creationId="{2D745C61-2F75-7CEA-684F-D942F32C5F8F}"/>
          </ac:spMkLst>
        </pc:spChg>
        <pc:spChg chg="mod">
          <ac:chgData name="vishnu nair" userId="e2c9128fa2d7f9cd" providerId="LiveId" clId="{DE58C95A-F557-4584-9BDA-EC9F544FBDB1}" dt="2024-01-07T12:47:27.701" v="4460" actId="1076"/>
          <ac:spMkLst>
            <pc:docMk/>
            <pc:sldMk cId="3904245263" sldId="291"/>
            <ac:spMk id="13" creationId="{8E3347FD-6C45-8094-902D-F6CB8A45444A}"/>
          </ac:spMkLst>
        </pc:spChg>
        <pc:spChg chg="del">
          <ac:chgData name="vishnu nair" userId="e2c9128fa2d7f9cd" providerId="LiveId" clId="{DE58C95A-F557-4584-9BDA-EC9F544FBDB1}" dt="2024-01-07T12:46:38.246" v="4442" actId="478"/>
          <ac:spMkLst>
            <pc:docMk/>
            <pc:sldMk cId="3904245263" sldId="291"/>
            <ac:spMk id="14" creationId="{D1A8B8A5-28FD-7863-82C7-7334EAF306E4}"/>
          </ac:spMkLst>
        </pc:spChg>
        <pc:picChg chg="mod">
          <ac:chgData name="vishnu nair" userId="e2c9128fa2d7f9cd" providerId="LiveId" clId="{DE58C95A-F557-4584-9BDA-EC9F544FBDB1}" dt="2024-01-07T12:47:03.102" v="4449" actId="1076"/>
          <ac:picMkLst>
            <pc:docMk/>
            <pc:sldMk cId="3904245263" sldId="291"/>
            <ac:picMk id="3" creationId="{8D0484CE-6AA7-96E9-DEBA-EAF72A132068}"/>
          </ac:picMkLst>
        </pc:picChg>
        <pc:picChg chg="add del mod">
          <ac:chgData name="vishnu nair" userId="e2c9128fa2d7f9cd" providerId="LiveId" clId="{DE58C95A-F557-4584-9BDA-EC9F544FBDB1}" dt="2024-01-07T12:53:07.227" v="4526" actId="21"/>
          <ac:picMkLst>
            <pc:docMk/>
            <pc:sldMk cId="3904245263" sldId="291"/>
            <ac:picMk id="6" creationId="{4444D8CB-6A27-D4BC-DEE5-E941FC053003}"/>
          </ac:picMkLst>
        </pc:picChg>
      </pc:sldChg>
      <pc:sldChg chg="addSp modSp add mod">
        <pc:chgData name="vishnu nair" userId="e2c9128fa2d7f9cd" providerId="LiveId" clId="{DE58C95A-F557-4584-9BDA-EC9F544FBDB1}" dt="2024-01-07T12:58:56.221" v="4537" actId="207"/>
        <pc:sldMkLst>
          <pc:docMk/>
          <pc:sldMk cId="2052460411" sldId="292"/>
        </pc:sldMkLst>
        <pc:spChg chg="mod">
          <ac:chgData name="vishnu nair" userId="e2c9128fa2d7f9cd" providerId="LiveId" clId="{DE58C95A-F557-4584-9BDA-EC9F544FBDB1}" dt="2024-01-07T12:52:57.388" v="4524" actId="1076"/>
          <ac:spMkLst>
            <pc:docMk/>
            <pc:sldMk cId="2052460411" sldId="292"/>
            <ac:spMk id="6" creationId="{A042B088-C075-2232-991E-290631AF0EF7}"/>
          </ac:spMkLst>
        </pc:spChg>
        <pc:spChg chg="mod">
          <ac:chgData name="vishnu nair" userId="e2c9128fa2d7f9cd" providerId="LiveId" clId="{DE58C95A-F557-4584-9BDA-EC9F544FBDB1}" dt="2024-01-07T12:58:56.221" v="4537" actId="207"/>
          <ac:spMkLst>
            <pc:docMk/>
            <pc:sldMk cId="2052460411" sldId="292"/>
            <ac:spMk id="7" creationId="{2D745C61-2F75-7CEA-684F-D942F32C5F8F}"/>
          </ac:spMkLst>
        </pc:spChg>
        <pc:spChg chg="mod">
          <ac:chgData name="vishnu nair" userId="e2c9128fa2d7f9cd" providerId="LiveId" clId="{DE58C95A-F557-4584-9BDA-EC9F544FBDB1}" dt="2024-01-07T12:52:37.580" v="4521" actId="1076"/>
          <ac:spMkLst>
            <pc:docMk/>
            <pc:sldMk cId="2052460411" sldId="292"/>
            <ac:spMk id="13" creationId="{8E3347FD-6C45-8094-902D-F6CB8A45444A}"/>
          </ac:spMkLst>
        </pc:spChg>
        <pc:picChg chg="mod">
          <ac:chgData name="vishnu nair" userId="e2c9128fa2d7f9cd" providerId="LiveId" clId="{DE58C95A-F557-4584-9BDA-EC9F544FBDB1}" dt="2024-01-07T12:52:20.988" v="4509" actId="1076"/>
          <ac:picMkLst>
            <pc:docMk/>
            <pc:sldMk cId="2052460411" sldId="292"/>
            <ac:picMk id="3" creationId="{8D0484CE-6AA7-96E9-DEBA-EAF72A132068}"/>
          </ac:picMkLst>
        </pc:picChg>
        <pc:picChg chg="add mod">
          <ac:chgData name="vishnu nair" userId="e2c9128fa2d7f9cd" providerId="LiveId" clId="{DE58C95A-F557-4584-9BDA-EC9F544FBDB1}" dt="2024-01-07T12:53:10.568" v="4529" actId="962"/>
          <ac:picMkLst>
            <pc:docMk/>
            <pc:sldMk cId="2052460411" sldId="292"/>
            <ac:picMk id="4" creationId="{4444D8CB-6A27-D4BC-DEE5-E941FC053003}"/>
          </ac:picMkLst>
        </pc:picChg>
      </pc:sldChg>
      <pc:sldChg chg="delSp add del mod">
        <pc:chgData name="vishnu nair" userId="e2c9128fa2d7f9cd" providerId="LiveId" clId="{DE58C95A-F557-4584-9BDA-EC9F544FBDB1}" dt="2024-01-07T15:07:09.118" v="4738" actId="2696"/>
        <pc:sldMkLst>
          <pc:docMk/>
          <pc:sldMk cId="1290017881" sldId="293"/>
        </pc:sldMkLst>
        <pc:picChg chg="del">
          <ac:chgData name="vishnu nair" userId="e2c9128fa2d7f9cd" providerId="LiveId" clId="{DE58C95A-F557-4584-9BDA-EC9F544FBDB1}" dt="2024-01-07T14:59:58.892" v="4668" actId="21"/>
          <ac:picMkLst>
            <pc:docMk/>
            <pc:sldMk cId="1290017881" sldId="293"/>
            <ac:picMk id="8" creationId="{744B8202-F6E2-BFDD-115B-97E7BEBE5A49}"/>
          </ac:picMkLst>
        </pc:picChg>
      </pc:sldChg>
      <pc:sldChg chg="addSp delSp modSp add mod">
        <pc:chgData name="vishnu nair" userId="e2c9128fa2d7f9cd" providerId="LiveId" clId="{DE58C95A-F557-4584-9BDA-EC9F544FBDB1}" dt="2024-01-07T15:06:21.867" v="4728" actId="14100"/>
        <pc:sldMkLst>
          <pc:docMk/>
          <pc:sldMk cId="759500944" sldId="294"/>
        </pc:sldMkLst>
        <pc:spChg chg="mod">
          <ac:chgData name="vishnu nair" userId="e2c9128fa2d7f9cd" providerId="LiveId" clId="{DE58C95A-F557-4584-9BDA-EC9F544FBDB1}" dt="2024-01-07T14:57:53.883" v="4647" actId="1076"/>
          <ac:spMkLst>
            <pc:docMk/>
            <pc:sldMk cId="759500944" sldId="294"/>
            <ac:spMk id="11" creationId="{97BA0A83-83DC-8358-60F7-02ABEBBED7C5}"/>
          </ac:spMkLst>
        </pc:spChg>
        <pc:spChg chg="mod">
          <ac:chgData name="vishnu nair" userId="e2c9128fa2d7f9cd" providerId="LiveId" clId="{DE58C95A-F557-4584-9BDA-EC9F544FBDB1}" dt="2024-01-07T15:05:41.505" v="4707" actId="1076"/>
          <ac:spMkLst>
            <pc:docMk/>
            <pc:sldMk cId="759500944" sldId="294"/>
            <ac:spMk id="12" creationId="{4FFAC497-874A-FF60-21CC-F2AE94B168CA}"/>
          </ac:spMkLst>
        </pc:spChg>
        <pc:spChg chg="mod">
          <ac:chgData name="vishnu nair" userId="e2c9128fa2d7f9cd" providerId="LiveId" clId="{DE58C95A-F557-4584-9BDA-EC9F544FBDB1}" dt="2024-01-07T14:57:34.628" v="4644" actId="1076"/>
          <ac:spMkLst>
            <pc:docMk/>
            <pc:sldMk cId="759500944" sldId="294"/>
            <ac:spMk id="13" creationId="{8E3347FD-6C45-8094-902D-F6CB8A45444A}"/>
          </ac:spMkLst>
        </pc:spChg>
        <pc:spChg chg="add mod">
          <ac:chgData name="vishnu nair" userId="e2c9128fa2d7f9cd" providerId="LiveId" clId="{DE58C95A-F557-4584-9BDA-EC9F544FBDB1}" dt="2024-01-07T15:06:21.867" v="4728" actId="14100"/>
          <ac:spMkLst>
            <pc:docMk/>
            <pc:sldMk cId="759500944" sldId="294"/>
            <ac:spMk id="15" creationId="{0E0644D0-8435-14A5-0E84-94F5421D53F5}"/>
          </ac:spMkLst>
        </pc:spChg>
        <pc:picChg chg="add del mod">
          <ac:chgData name="vishnu nair" userId="e2c9128fa2d7f9cd" providerId="LiveId" clId="{DE58C95A-F557-4584-9BDA-EC9F544FBDB1}" dt="2024-01-07T15:02:35.634" v="4685" actId="478"/>
          <ac:picMkLst>
            <pc:docMk/>
            <pc:sldMk cId="759500944" sldId="294"/>
            <ac:picMk id="4" creationId="{42581785-2576-2EFF-C429-8307D0D4D05C}"/>
          </ac:picMkLst>
        </pc:picChg>
        <pc:picChg chg="add del mod">
          <ac:chgData name="vishnu nair" userId="e2c9128fa2d7f9cd" providerId="LiveId" clId="{DE58C95A-F557-4584-9BDA-EC9F544FBDB1}" dt="2024-01-07T15:00:31.248" v="4674" actId="21"/>
          <ac:picMkLst>
            <pc:docMk/>
            <pc:sldMk cId="759500944" sldId="294"/>
            <ac:picMk id="7" creationId="{B6E792F9-80D5-63D6-71A4-F46DB2300530}"/>
          </ac:picMkLst>
        </pc:picChg>
        <pc:picChg chg="mod">
          <ac:chgData name="vishnu nair" userId="e2c9128fa2d7f9cd" providerId="LiveId" clId="{DE58C95A-F557-4584-9BDA-EC9F544FBDB1}" dt="2024-01-07T14:58:31.989" v="4654" actId="962"/>
          <ac:picMkLst>
            <pc:docMk/>
            <pc:sldMk cId="759500944" sldId="294"/>
            <ac:picMk id="9" creationId="{6C8F3A07-FFDF-8F7B-150E-32B534BA4702}"/>
          </ac:picMkLst>
        </pc:picChg>
        <pc:picChg chg="mod">
          <ac:chgData name="vishnu nair" userId="e2c9128fa2d7f9cd" providerId="LiveId" clId="{DE58C95A-F557-4584-9BDA-EC9F544FBDB1}" dt="2024-01-07T14:57:13.898" v="4636" actId="1076"/>
          <ac:picMkLst>
            <pc:docMk/>
            <pc:sldMk cId="759500944" sldId="294"/>
            <ac:picMk id="10" creationId="{A8FF0BAA-2E26-E2DA-3F7B-55EDB48DB7C0}"/>
          </ac:picMkLst>
        </pc:picChg>
        <pc:picChg chg="add mod">
          <ac:chgData name="vishnu nair" userId="e2c9128fa2d7f9cd" providerId="LiveId" clId="{DE58C95A-F557-4584-9BDA-EC9F544FBDB1}" dt="2024-01-07T15:02:55.373" v="4694" actId="962"/>
          <ac:picMkLst>
            <pc:docMk/>
            <pc:sldMk cId="759500944" sldId="294"/>
            <ac:picMk id="14" creationId="{89A9F20F-5948-D499-11C7-72B815D2EC86}"/>
          </ac:picMkLst>
        </pc:picChg>
      </pc:sldChg>
      <pc:sldChg chg="addSp delSp modSp add del mod">
        <pc:chgData name="vishnu nair" userId="e2c9128fa2d7f9cd" providerId="LiveId" clId="{DE58C95A-F557-4584-9BDA-EC9F544FBDB1}" dt="2024-01-07T15:07:09.118" v="4738" actId="2696"/>
        <pc:sldMkLst>
          <pc:docMk/>
          <pc:sldMk cId="1196456761" sldId="295"/>
        </pc:sldMkLst>
        <pc:spChg chg="del">
          <ac:chgData name="vishnu nair" userId="e2c9128fa2d7f9cd" providerId="LiveId" clId="{DE58C95A-F557-4584-9BDA-EC9F544FBDB1}" dt="2024-01-07T14:59:55.155" v="4667" actId="478"/>
          <ac:spMkLst>
            <pc:docMk/>
            <pc:sldMk cId="1196456761" sldId="295"/>
            <ac:spMk id="12" creationId="{4FFAC497-874A-FF60-21CC-F2AE94B168CA}"/>
          </ac:spMkLst>
        </pc:spChg>
        <pc:picChg chg="add del mod">
          <ac:chgData name="vishnu nair" userId="e2c9128fa2d7f9cd" providerId="LiveId" clId="{DE58C95A-F557-4584-9BDA-EC9F544FBDB1}" dt="2024-01-07T15:06:57.192" v="4734" actId="21"/>
          <ac:picMkLst>
            <pc:docMk/>
            <pc:sldMk cId="1196456761" sldId="295"/>
            <ac:picMk id="3" creationId="{B6E792F9-80D5-63D6-71A4-F46DB2300530}"/>
          </ac:picMkLst>
        </pc:picChg>
        <pc:picChg chg="del">
          <ac:chgData name="vishnu nair" userId="e2c9128fa2d7f9cd" providerId="LiveId" clId="{DE58C95A-F557-4584-9BDA-EC9F544FBDB1}" dt="2024-01-07T14:59:51.399" v="4665" actId="478"/>
          <ac:picMkLst>
            <pc:docMk/>
            <pc:sldMk cId="1196456761" sldId="295"/>
            <ac:picMk id="4" creationId="{42581785-2576-2EFF-C429-8307D0D4D05C}"/>
          </ac:picMkLst>
        </pc:picChg>
        <pc:picChg chg="del">
          <ac:chgData name="vishnu nair" userId="e2c9128fa2d7f9cd" providerId="LiveId" clId="{DE58C95A-F557-4584-9BDA-EC9F544FBDB1}" dt="2024-01-07T14:59:52.506" v="4666" actId="478"/>
          <ac:picMkLst>
            <pc:docMk/>
            <pc:sldMk cId="1196456761" sldId="295"/>
            <ac:picMk id="7" creationId="{B6E792F9-80D5-63D6-71A4-F46DB2300530}"/>
          </ac:picMkLst>
        </pc:picChg>
        <pc:picChg chg="add del mod">
          <ac:chgData name="vishnu nair" userId="e2c9128fa2d7f9cd" providerId="LiveId" clId="{DE58C95A-F557-4584-9BDA-EC9F544FBDB1}" dt="2024-01-07T15:00:28.155" v="4673" actId="478"/>
          <ac:picMkLst>
            <pc:docMk/>
            <pc:sldMk cId="1196456761" sldId="295"/>
            <ac:picMk id="8" creationId="{744B8202-F6E2-BFDD-115B-97E7BEBE5A49}"/>
          </ac:picMkLst>
        </pc:picChg>
      </pc:sldChg>
      <pc:sldChg chg="addSp delSp modSp add mod">
        <pc:chgData name="vishnu nair" userId="e2c9128fa2d7f9cd" providerId="LiveId" clId="{DE58C95A-F557-4584-9BDA-EC9F544FBDB1}" dt="2024-01-07T15:10:50.990" v="4757" actId="403"/>
        <pc:sldMkLst>
          <pc:docMk/>
          <pc:sldMk cId="3624756513" sldId="296"/>
        </pc:sldMkLst>
        <pc:spChg chg="mod">
          <ac:chgData name="vishnu nair" userId="e2c9128fa2d7f9cd" providerId="LiveId" clId="{DE58C95A-F557-4584-9BDA-EC9F544FBDB1}" dt="2024-01-07T15:10:50.990" v="4757" actId="403"/>
          <ac:spMkLst>
            <pc:docMk/>
            <pc:sldMk cId="3624756513" sldId="296"/>
            <ac:spMk id="12" creationId="{4FFAC497-874A-FF60-21CC-F2AE94B168CA}"/>
          </ac:spMkLst>
        </pc:spChg>
        <pc:spChg chg="mod">
          <ac:chgData name="vishnu nair" userId="e2c9128fa2d7f9cd" providerId="LiveId" clId="{DE58C95A-F557-4584-9BDA-EC9F544FBDB1}" dt="2024-01-07T15:06:47.170" v="4733" actId="1076"/>
          <ac:spMkLst>
            <pc:docMk/>
            <pc:sldMk cId="3624756513" sldId="296"/>
            <ac:spMk id="15" creationId="{0E0644D0-8435-14A5-0E84-94F5421D53F5}"/>
          </ac:spMkLst>
        </pc:spChg>
        <pc:picChg chg="add del mod">
          <ac:chgData name="vishnu nair" userId="e2c9128fa2d7f9cd" providerId="LiveId" clId="{DE58C95A-F557-4584-9BDA-EC9F544FBDB1}" dt="2024-01-07T15:08:36.565" v="4743" actId="478"/>
          <ac:picMkLst>
            <pc:docMk/>
            <pc:sldMk cId="3624756513" sldId="296"/>
            <ac:picMk id="3" creationId="{B6E792F9-80D5-63D6-71A4-F46DB2300530}"/>
          </ac:picMkLst>
        </pc:picChg>
        <pc:picChg chg="add mod">
          <ac:chgData name="vishnu nair" userId="e2c9128fa2d7f9cd" providerId="LiveId" clId="{DE58C95A-F557-4584-9BDA-EC9F544FBDB1}" dt="2024-01-07T15:08:59.618" v="4752" actId="1076"/>
          <ac:picMkLst>
            <pc:docMk/>
            <pc:sldMk cId="3624756513" sldId="296"/>
            <ac:picMk id="5" creationId="{7FB6E545-0EDB-4038-8E59-ECF4BD07BFF1}"/>
          </ac:picMkLst>
        </pc:picChg>
        <pc:picChg chg="del">
          <ac:chgData name="vishnu nair" userId="e2c9128fa2d7f9cd" providerId="LiveId" clId="{DE58C95A-F557-4584-9BDA-EC9F544FBDB1}" dt="2024-01-07T15:06:34.008" v="4730" actId="478"/>
          <ac:picMkLst>
            <pc:docMk/>
            <pc:sldMk cId="3624756513" sldId="296"/>
            <ac:picMk id="14" creationId="{89A9F20F-5948-D499-11C7-72B815D2EC86}"/>
          </ac:picMkLst>
        </pc:picChg>
      </pc:sldChg>
      <pc:sldChg chg="addSp delSp modSp add mod modTransition">
        <pc:chgData name="vishnu nair" userId="e2c9128fa2d7f9cd" providerId="LiveId" clId="{DE58C95A-F557-4584-9BDA-EC9F544FBDB1}" dt="2024-01-07T17:32:19.042" v="5192"/>
        <pc:sldMkLst>
          <pc:docMk/>
          <pc:sldMk cId="2338759554" sldId="297"/>
        </pc:sldMkLst>
        <pc:spChg chg="mod">
          <ac:chgData name="vishnu nair" userId="e2c9128fa2d7f9cd" providerId="LiveId" clId="{DE58C95A-F557-4584-9BDA-EC9F544FBDB1}" dt="2024-01-07T15:25:53.280" v="5012" actId="1076"/>
          <ac:spMkLst>
            <pc:docMk/>
            <pc:sldMk cId="2338759554" sldId="297"/>
            <ac:spMk id="6" creationId="{E9E2D8CD-67E6-FE65-9999-5A4169BD37F0}"/>
          </ac:spMkLst>
        </pc:spChg>
        <pc:spChg chg="add del mod">
          <ac:chgData name="vishnu nair" userId="e2c9128fa2d7f9cd" providerId="LiveId" clId="{DE58C95A-F557-4584-9BDA-EC9F544FBDB1}" dt="2024-01-07T15:49:48.711" v="5053" actId="478"/>
          <ac:spMkLst>
            <pc:docMk/>
            <pc:sldMk cId="2338759554" sldId="297"/>
            <ac:spMk id="7" creationId="{E6C3E797-205E-1712-AD38-D47339521461}"/>
          </ac:spMkLst>
        </pc:spChg>
        <pc:spChg chg="add mod">
          <ac:chgData name="vishnu nair" userId="e2c9128fa2d7f9cd" providerId="LiveId" clId="{DE58C95A-F557-4584-9BDA-EC9F544FBDB1}" dt="2024-01-07T15:52:27.024" v="5106" actId="1076"/>
          <ac:spMkLst>
            <pc:docMk/>
            <pc:sldMk cId="2338759554" sldId="297"/>
            <ac:spMk id="10" creationId="{CC9FA296-BD37-E8EE-1487-BD1D9C73CC8C}"/>
          </ac:spMkLst>
        </pc:spChg>
        <pc:spChg chg="mod">
          <ac:chgData name="vishnu nair" userId="e2c9128fa2d7f9cd" providerId="LiveId" clId="{DE58C95A-F557-4584-9BDA-EC9F544FBDB1}" dt="2024-01-07T15:25:35.953" v="5009" actId="1076"/>
          <ac:spMkLst>
            <pc:docMk/>
            <pc:sldMk cId="2338759554" sldId="297"/>
            <ac:spMk id="13" creationId="{8E3347FD-6C45-8094-902D-F6CB8A45444A}"/>
          </ac:spMkLst>
        </pc:spChg>
        <pc:spChg chg="mod">
          <ac:chgData name="vishnu nair" userId="e2c9128fa2d7f9cd" providerId="LiveId" clId="{DE58C95A-F557-4584-9BDA-EC9F544FBDB1}" dt="2024-01-07T17:26:35.128" v="5178" actId="207"/>
          <ac:spMkLst>
            <pc:docMk/>
            <pc:sldMk cId="2338759554" sldId="297"/>
            <ac:spMk id="14" creationId="{D1A8B8A5-28FD-7863-82C7-7334EAF306E4}"/>
          </ac:spMkLst>
        </pc:spChg>
        <pc:picChg chg="add del mod">
          <ac:chgData name="vishnu nair" userId="e2c9128fa2d7f9cd" providerId="LiveId" clId="{DE58C95A-F557-4584-9BDA-EC9F544FBDB1}" dt="2024-01-07T15:49:47.153" v="5052" actId="478"/>
          <ac:picMkLst>
            <pc:docMk/>
            <pc:sldMk cId="2338759554" sldId="297"/>
            <ac:picMk id="5" creationId="{532A7E31-9996-BA53-9ECD-52337CFFC9E3}"/>
          </ac:picMkLst>
        </pc:picChg>
        <pc:picChg chg="mod">
          <ac:chgData name="vishnu nair" userId="e2c9128fa2d7f9cd" providerId="LiveId" clId="{DE58C95A-F557-4584-9BDA-EC9F544FBDB1}" dt="2024-01-07T15:25:17.560" v="4998" actId="1076"/>
          <ac:picMkLst>
            <pc:docMk/>
            <pc:sldMk cId="2338759554" sldId="297"/>
            <ac:picMk id="9" creationId="{E5198741-07E2-DF22-6EE6-801FD650BA58}"/>
          </ac:picMkLst>
        </pc:picChg>
      </pc:sldChg>
      <pc:sldChg chg="delSp modSp add del mod">
        <pc:chgData name="vishnu nair" userId="e2c9128fa2d7f9cd" providerId="LiveId" clId="{DE58C95A-F557-4584-9BDA-EC9F544FBDB1}" dt="2024-01-07T17:15:35.441" v="5112" actId="2696"/>
        <pc:sldMkLst>
          <pc:docMk/>
          <pc:sldMk cId="3161766045" sldId="298"/>
        </pc:sldMkLst>
        <pc:spChg chg="mod">
          <ac:chgData name="vishnu nair" userId="e2c9128fa2d7f9cd" providerId="LiveId" clId="{DE58C95A-F557-4584-9BDA-EC9F544FBDB1}" dt="2024-01-07T15:48:45.679" v="5050" actId="1076"/>
          <ac:spMkLst>
            <pc:docMk/>
            <pc:sldMk cId="3161766045" sldId="298"/>
            <ac:spMk id="7" creationId="{E6C3E797-205E-1712-AD38-D47339521461}"/>
          </ac:spMkLst>
        </pc:spChg>
        <pc:spChg chg="mod">
          <ac:chgData name="vishnu nair" userId="e2c9128fa2d7f9cd" providerId="LiveId" clId="{DE58C95A-F557-4584-9BDA-EC9F544FBDB1}" dt="2024-01-07T15:48:59.175" v="5051" actId="1076"/>
          <ac:spMkLst>
            <pc:docMk/>
            <pc:sldMk cId="3161766045" sldId="298"/>
            <ac:spMk id="14" creationId="{D1A8B8A5-28FD-7863-82C7-7334EAF306E4}"/>
          </ac:spMkLst>
        </pc:spChg>
        <pc:picChg chg="del">
          <ac:chgData name="vishnu nair" userId="e2c9128fa2d7f9cd" providerId="LiveId" clId="{DE58C95A-F557-4584-9BDA-EC9F544FBDB1}" dt="2024-01-07T15:48:29.824" v="5047" actId="478"/>
          <ac:picMkLst>
            <pc:docMk/>
            <pc:sldMk cId="3161766045" sldId="298"/>
            <ac:picMk id="5" creationId="{532A7E31-9996-BA53-9ECD-52337CFFC9E3}"/>
          </ac:picMkLst>
        </pc:picChg>
      </pc:sldChg>
      <pc:sldChg chg="modSp add mod modTransition">
        <pc:chgData name="vishnu nair" userId="e2c9128fa2d7f9cd" providerId="LiveId" clId="{DE58C95A-F557-4584-9BDA-EC9F544FBDB1}" dt="2024-01-07T17:32:32.580" v="5193"/>
        <pc:sldMkLst>
          <pc:docMk/>
          <pc:sldMk cId="3755858707" sldId="298"/>
        </pc:sldMkLst>
        <pc:spChg chg="mod">
          <ac:chgData name="vishnu nair" userId="e2c9128fa2d7f9cd" providerId="LiveId" clId="{DE58C95A-F557-4584-9BDA-EC9F544FBDB1}" dt="2024-01-07T17:15:53.843" v="5124" actId="20577"/>
          <ac:spMkLst>
            <pc:docMk/>
            <pc:sldMk cId="3755858707" sldId="298"/>
            <ac:spMk id="10" creationId="{CC9FA296-BD37-E8EE-1487-BD1D9C73CC8C}"/>
          </ac:spMkLst>
        </pc:spChg>
        <pc:spChg chg="mod">
          <ac:chgData name="vishnu nair" userId="e2c9128fa2d7f9cd" providerId="LiveId" clId="{DE58C95A-F557-4584-9BDA-EC9F544FBDB1}" dt="2024-01-07T17:25:48.459" v="5175" actId="207"/>
          <ac:spMkLst>
            <pc:docMk/>
            <pc:sldMk cId="3755858707" sldId="298"/>
            <ac:spMk id="14" creationId="{D1A8B8A5-28FD-7863-82C7-7334EAF306E4}"/>
          </ac:spMkLst>
        </pc:spChg>
      </pc:sldChg>
      <pc:sldChg chg="add del">
        <pc:chgData name="vishnu nair" userId="e2c9128fa2d7f9cd" providerId="LiveId" clId="{DE58C95A-F557-4584-9BDA-EC9F544FBDB1}" dt="2024-01-07T15:26:19.665" v="5015" actId="2890"/>
        <pc:sldMkLst>
          <pc:docMk/>
          <pc:sldMk cId="4171570708" sldId="298"/>
        </pc:sldMkLst>
      </pc:sldChg>
      <pc:sldChg chg="modSp add mod modTransition">
        <pc:chgData name="vishnu nair" userId="e2c9128fa2d7f9cd" providerId="LiveId" clId="{DE58C95A-F557-4584-9BDA-EC9F544FBDB1}" dt="2024-01-07T17:32:40.572" v="5194"/>
        <pc:sldMkLst>
          <pc:docMk/>
          <pc:sldMk cId="1540184935" sldId="299"/>
        </pc:sldMkLst>
        <pc:spChg chg="mod">
          <ac:chgData name="vishnu nair" userId="e2c9128fa2d7f9cd" providerId="LiveId" clId="{DE58C95A-F557-4584-9BDA-EC9F544FBDB1}" dt="2024-01-07T17:21:55.648" v="5149" actId="14100"/>
          <ac:spMkLst>
            <pc:docMk/>
            <pc:sldMk cId="1540184935" sldId="299"/>
            <ac:spMk id="10" creationId="{CC9FA296-BD37-E8EE-1487-BD1D9C73CC8C}"/>
          </ac:spMkLst>
        </pc:spChg>
        <pc:spChg chg="mod">
          <ac:chgData name="vishnu nair" userId="e2c9128fa2d7f9cd" providerId="LiveId" clId="{DE58C95A-F557-4584-9BDA-EC9F544FBDB1}" dt="2024-01-07T17:31:26.600" v="5190" actId="207"/>
          <ac:spMkLst>
            <pc:docMk/>
            <pc:sldMk cId="1540184935" sldId="299"/>
            <ac:spMk id="14" creationId="{D1A8B8A5-28FD-7863-82C7-7334EAF306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53B6-859B-2368-7DE8-6B79422C8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90F21-BB64-43D9-823A-E3EA40837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B03E-A53C-2468-A115-5DBE04CA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514A1-2DAB-25B1-7CC8-E807EC92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4A12F-F368-C61F-9978-CE4C8470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5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163A-7F55-043E-AC7D-7D135938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1A285-D5D1-5D10-3941-C899B966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D62EE-AD20-348A-1B2C-989D3820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C3AB-F1CD-A3FA-0736-1E212F67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D4D9E-1DBA-AF92-D607-E6948B74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369D3-1E1B-E8FA-E1ED-3EBE71389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E6DE8-1012-3578-1DC2-1966F013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E788-22D9-7F06-BD35-6E76624E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B965-7D96-32D8-B4E0-AE7D26DC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DB5E5-D923-9EB6-7002-27C7335E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12B2-1407-D671-FBC5-4E8A24A1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B998-005F-7E38-4291-FB6F90C8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E17B-F033-6B46-701E-4CA5FBD0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46CAF-3138-88D4-D1D4-28269B2E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ED203-48F6-2556-5199-044D27CD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0174-1D79-A96B-0BA9-87CB8022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8BAE-BEF9-ED94-9E22-5C7494DF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D8D3E-5A4C-2018-3084-7C64F1AD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9B950-6F5E-DE54-DBA9-56FDAEAAE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7137F-6647-EA77-4DC5-DFD5E169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6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53C9-69E8-E3BC-9FF4-B381B3E3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5047-5520-D4DB-5A14-DE88E0C64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AAB9A-A835-7273-2368-82C1ABD3A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932C6-6B29-AB24-B52C-0930A379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F3119-FBDC-01CE-0BF7-298092DB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EAE02-03B6-6334-CA12-28FEDF05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5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25A1-BE56-22C2-F4F1-48E78797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3F77E-7B8E-BFFB-5E08-1B70AA07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191B2-77BA-2211-CE4D-6D736E956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81192-0648-4C58-4626-BC56277C2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8B537-8DDD-B3B9-874A-876C9A77A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5DD5E-0DED-AEBE-6F59-537CBF46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BB31D-7A44-B0E3-0101-7E5A8498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1C2E5-861F-A8C2-5F9D-3FA6E6E0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16F3-F73E-0758-18A7-82E783B8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B32D3-69B3-C128-CC65-80BDDE81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18702-54D1-2800-F5B9-E430A590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18400-7BAA-DF65-01FB-7B3B36F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3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DCD39-EF7D-B87D-313B-E15EBE10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F7428-8D97-6CE5-D9D0-0689DE88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1EDB-F922-2085-F5CC-67D76DB7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B08-AE78-E8F5-A074-F3A5EA94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8479-FF7F-891C-9A07-AEBCC742B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B4BB3-242A-6CC9-3EB1-5A1EAC16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F2A6D-E31C-7121-855D-870F2A2C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2BABA-FFD3-66F2-2353-54ED395C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8A5B1-415D-59D1-EB46-D77C1CE6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8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08DD-817D-242E-EAC5-C82D80F5E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A7243-CA0D-1771-C620-8CC182487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1E739-B55F-F9B3-6621-8641FBF79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5132F-CB47-F3CA-ECF6-93EB02CA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E0495-25FE-86FA-87EE-FD2986D4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0C748-679A-A95E-8362-264912DD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970C3-F6CF-F8AE-685C-C4023969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AC89-0810-9D78-ECF1-257A9216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EC66-8736-DF1E-F7D0-E21A4A6B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AC70A-F15C-4CFD-AAF9-D3CCC3353E1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C537E-8506-CEFB-1936-43BB23262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7903C-8783-131A-6ADB-77064841F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D31EF-0E72-470C-A851-31B20FB88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6.pn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slide" Target="slide22.xml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20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slide" Target="slide3.xm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9" Type="http://schemas.openxmlformats.org/officeDocument/2006/relationships/image" Target="../media/image4.png"/><Relationship Id="rId14" Type="http://schemas.openxmlformats.org/officeDocument/2006/relationships/slide" Target="slide18.xml"/><Relationship Id="rId2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C6A31759-0956-8AE0-EB1D-DC815E63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556" b="4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65DA2B-D412-304A-5078-4EA772F192A7}"/>
              </a:ext>
            </a:extLst>
          </p:cNvPr>
          <p:cNvSpPr txBox="1"/>
          <p:nvPr/>
        </p:nvSpPr>
        <p:spPr>
          <a:xfrm>
            <a:off x="358814" y="219919"/>
            <a:ext cx="6076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5A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Airbnb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E0B22-6B75-7668-99B3-AFEB58FE3B99}"/>
              </a:ext>
            </a:extLst>
          </p:cNvPr>
          <p:cNvSpPr txBox="1"/>
          <p:nvPr/>
        </p:nvSpPr>
        <p:spPr>
          <a:xfrm>
            <a:off x="9560688" y="1660691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A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Vishnu Nair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3347C-D7A6-7B2B-E3D2-163C9ACD07B5}"/>
              </a:ext>
            </a:extLst>
          </p:cNvPr>
          <p:cNvSpPr txBox="1"/>
          <p:nvPr/>
        </p:nvSpPr>
        <p:spPr>
          <a:xfrm>
            <a:off x="9560688" y="2033010"/>
            <a:ext cx="174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A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C0242-B512-3BA9-05AA-DEA859452E62}"/>
              </a:ext>
            </a:extLst>
          </p:cNvPr>
          <p:cNvSpPr txBox="1"/>
          <p:nvPr/>
        </p:nvSpPr>
        <p:spPr>
          <a:xfrm>
            <a:off x="9560687" y="2405329"/>
            <a:ext cx="1747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A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11</a:t>
            </a:r>
          </a:p>
          <a:p>
            <a:endParaRPr lang="en-US" sz="2400" b="1" dirty="0">
              <a:solidFill>
                <a:srgbClr val="FF5A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921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ck drawn on a blackboard">
            <a:extLst>
              <a:ext uri="{FF2B5EF4-FFF2-40B4-BE49-F238E27FC236}">
                <a16:creationId xmlns:a16="http://schemas.microsoft.com/office/drawing/2014/main" id="{F0969750-30C4-16BE-C38A-8ABA9E735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2771" r="1638" b="162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399606" y="1112098"/>
            <a:ext cx="4577862" cy="457786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8317-66F8-B944-B559-2FDF79D3E7B6}"/>
              </a:ext>
            </a:extLst>
          </p:cNvPr>
          <p:cNvSpPr txBox="1"/>
          <p:nvPr/>
        </p:nvSpPr>
        <p:spPr>
          <a:xfrm>
            <a:off x="763688" y="207429"/>
            <a:ext cx="614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Response Time Analysis</a:t>
            </a:r>
          </a:p>
        </p:txBody>
      </p:sp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A69B8D24-0489-EE60-8019-556F198C6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300" y="138897"/>
            <a:ext cx="844951" cy="8449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BBC76D-AB2D-3399-5591-E967741034F5}"/>
              </a:ext>
            </a:extLst>
          </p:cNvPr>
          <p:cNvSpPr/>
          <p:nvPr/>
        </p:nvSpPr>
        <p:spPr>
          <a:xfrm>
            <a:off x="-1248508" y="-3915508"/>
            <a:ext cx="14612816" cy="14612816"/>
          </a:xfrm>
          <a:prstGeom prst="ellipse">
            <a:avLst/>
          </a:prstGeom>
          <a:noFill/>
          <a:ln w="69850">
            <a:solidFill>
              <a:srgbClr val="C5C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3AFEA3EE-3F16-6A9F-066F-971C8D2B3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251" y="1814331"/>
            <a:ext cx="3229337" cy="3229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743E6-7AE6-C30D-C08A-EBEE91DEDFC8}"/>
              </a:ext>
            </a:extLst>
          </p:cNvPr>
          <p:cNvSpPr txBox="1"/>
          <p:nvPr/>
        </p:nvSpPr>
        <p:spPr>
          <a:xfrm>
            <a:off x="6473784" y="1122744"/>
            <a:ext cx="49997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From the graphical analysis it can be concluded that the </a:t>
            </a:r>
            <a:r>
              <a:rPr lang="en-US" sz="3200" b="1" i="1" dirty="0">
                <a:solidFill>
                  <a:srgbClr val="FF0000"/>
                </a:solidFill>
              </a:rPr>
              <a:t>Host Response Time inversely proportional to Review Score by customers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1DB97-0618-712E-4F7B-77D9C5D335D1}"/>
              </a:ext>
            </a:extLst>
          </p:cNvPr>
          <p:cNvSpPr txBox="1"/>
          <p:nvPr/>
        </p:nvSpPr>
        <p:spPr>
          <a:xfrm>
            <a:off x="6473784" y="3677289"/>
            <a:ext cx="4999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i.e as the time period of response increase the review score decreases &amp; vice-versa.</a:t>
            </a:r>
          </a:p>
        </p:txBody>
      </p:sp>
    </p:spTree>
    <p:extLst>
      <p:ext uri="{BB962C8B-B14F-4D97-AF65-F5344CB8AC3E}">
        <p14:creationId xmlns:p14="http://schemas.microsoft.com/office/powerpoint/2010/main" val="3519947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245360" y="2828835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 Price</a:t>
            </a: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9EC076A7-6F65-A7BE-27B4-0C2BE75F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590" y="542120"/>
            <a:ext cx="1988820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7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money">
            <a:extLst>
              <a:ext uri="{FF2B5EF4-FFF2-40B4-BE49-F238E27FC236}">
                <a16:creationId xmlns:a16="http://schemas.microsoft.com/office/drawing/2014/main" id="{50F08974-DC9E-AD14-CABC-C5C1D3E5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4039" b="19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 holding money">
            <a:extLst>
              <a:ext uri="{FF2B5EF4-FFF2-40B4-BE49-F238E27FC236}">
                <a16:creationId xmlns:a16="http://schemas.microsoft.com/office/drawing/2014/main" id="{12C64B6D-3B90-6281-8C44-AF7A91FAF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" t="5983" r="1555" b="12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389BAC89-E76F-00C1-DDDA-18FE38A82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6220" y="0"/>
            <a:ext cx="879560" cy="879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2245360" y="662376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 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4140828" y="3156659"/>
            <a:ext cx="3563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overall average price across 10 Cities &amp; all the 4 major Room Types stands at $609 for one day.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59F394-ED7A-6E1C-F445-AD9A41836D29}"/>
              </a:ext>
            </a:extLst>
          </p:cNvPr>
          <p:cNvSpPr/>
          <p:nvPr/>
        </p:nvSpPr>
        <p:spPr>
          <a:xfrm>
            <a:off x="3950401" y="2250774"/>
            <a:ext cx="3944850" cy="394485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money">
            <a:extLst>
              <a:ext uri="{FF2B5EF4-FFF2-40B4-BE49-F238E27FC236}">
                <a16:creationId xmlns:a16="http://schemas.microsoft.com/office/drawing/2014/main" id="{50F08974-DC9E-AD14-CABC-C5C1D3E5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4039" b="19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 holding money">
            <a:extLst>
              <a:ext uri="{FF2B5EF4-FFF2-40B4-BE49-F238E27FC236}">
                <a16:creationId xmlns:a16="http://schemas.microsoft.com/office/drawing/2014/main" id="{12C64B6D-3B90-6281-8C44-AF7A91FAF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" t="5983" r="1555" b="12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389BAC89-E76F-00C1-DDDA-18FE38A82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6" y="138078"/>
            <a:ext cx="567159" cy="567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791051" y="160047"/>
            <a:ext cx="216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Listing Price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59F394-ED7A-6E1C-F445-AD9A41836D29}"/>
              </a:ext>
            </a:extLst>
          </p:cNvPr>
          <p:cNvSpPr/>
          <p:nvPr/>
        </p:nvSpPr>
        <p:spPr>
          <a:xfrm>
            <a:off x="-1172308" y="-3839307"/>
            <a:ext cx="14536615" cy="14536615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41711-5187-E6A4-2B99-44CD18DB3980}"/>
              </a:ext>
            </a:extLst>
          </p:cNvPr>
          <p:cNvSpPr txBox="1"/>
          <p:nvPr/>
        </p:nvSpPr>
        <p:spPr>
          <a:xfrm>
            <a:off x="544775" y="998851"/>
            <a:ext cx="1088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The dynamic fluctuations in listing numbers across diverse cities primarily drive the variations in the average listing price.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with blue and red lines and white text&#10;&#10;Description automatically generated">
            <a:extLst>
              <a:ext uri="{FF2B5EF4-FFF2-40B4-BE49-F238E27FC236}">
                <a16:creationId xmlns:a16="http://schemas.microsoft.com/office/drawing/2014/main" id="{291B0E44-0ADD-CC36-01A8-7C1B7940A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" y="1871550"/>
            <a:ext cx="6616258" cy="4529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8794BE-200B-4D8B-9B0B-829724E0BCFD}"/>
              </a:ext>
            </a:extLst>
          </p:cNvPr>
          <p:cNvSpPr txBox="1"/>
          <p:nvPr/>
        </p:nvSpPr>
        <p:spPr>
          <a:xfrm>
            <a:off x="7650926" y="2797347"/>
            <a:ext cx="40511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A city with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64,690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listings,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Paris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beckons at an average stay cost of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$113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a serene choice amidst opulent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Cape Town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's luxurious average of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$2405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influenced by its more exclusive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19,086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listings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7AC161-EDAD-1C37-6D32-C0813686F9D2}"/>
              </a:ext>
            </a:extLst>
          </p:cNvPr>
          <p:cNvSpPr/>
          <p:nvPr/>
        </p:nvSpPr>
        <p:spPr>
          <a:xfrm>
            <a:off x="7300031" y="1998724"/>
            <a:ext cx="4402076" cy="4402076"/>
          </a:xfrm>
          <a:prstGeom prst="ellipse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97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money">
            <a:extLst>
              <a:ext uri="{FF2B5EF4-FFF2-40B4-BE49-F238E27FC236}">
                <a16:creationId xmlns:a16="http://schemas.microsoft.com/office/drawing/2014/main" id="{50F08974-DC9E-AD14-CABC-C5C1D3E5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4039" b="19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 holding money">
            <a:extLst>
              <a:ext uri="{FF2B5EF4-FFF2-40B4-BE49-F238E27FC236}">
                <a16:creationId xmlns:a16="http://schemas.microsoft.com/office/drawing/2014/main" id="{12C64B6D-3B90-6281-8C44-AF7A91FAF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" t="5983" r="1555" b="12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389BAC89-E76F-00C1-DDDA-18FE38A82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6" y="138078"/>
            <a:ext cx="567159" cy="567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791051" y="160047"/>
            <a:ext cx="216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Listing Price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59F394-ED7A-6E1C-F445-AD9A41836D29}"/>
              </a:ext>
            </a:extLst>
          </p:cNvPr>
          <p:cNvSpPr/>
          <p:nvPr/>
        </p:nvSpPr>
        <p:spPr>
          <a:xfrm>
            <a:off x="-1172308" y="-3839307"/>
            <a:ext cx="14536615" cy="14536615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41711-5187-E6A4-2B99-44CD18DB3980}"/>
              </a:ext>
            </a:extLst>
          </p:cNvPr>
          <p:cNvSpPr txBox="1"/>
          <p:nvPr/>
        </p:nvSpPr>
        <p:spPr>
          <a:xfrm>
            <a:off x="544775" y="998851"/>
            <a:ext cx="1088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The foremost consideration when planning a vacation revolves around budget, a pivotal factor influencing the choice of destination.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7AC161-EDAD-1C37-6D32-C0813686F9D2}"/>
              </a:ext>
            </a:extLst>
          </p:cNvPr>
          <p:cNvSpPr/>
          <p:nvPr/>
        </p:nvSpPr>
        <p:spPr>
          <a:xfrm>
            <a:off x="-1279868" y="-3839309"/>
            <a:ext cx="14536615" cy="14536615"/>
          </a:xfrm>
          <a:prstGeom prst="ellipse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1A7C2-17BA-DCD2-07E2-E15AFC6AC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75" y="1941786"/>
            <a:ext cx="6579722" cy="4493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A418C-B603-B291-DC6F-6510B5A7B40F}"/>
              </a:ext>
            </a:extLst>
          </p:cNvPr>
          <p:cNvSpPr txBox="1"/>
          <p:nvPr/>
        </p:nvSpPr>
        <p:spPr>
          <a:xfrm>
            <a:off x="7650926" y="2797347"/>
            <a:ext cx="4051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When seeking affordable accommodations,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Rome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unveils the finest budget-friendly option at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$105 per night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followed closely by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Paris at $113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New York at $142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1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245360" y="2828835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Score</a:t>
            </a:r>
          </a:p>
        </p:txBody>
      </p:sp>
      <p:pic>
        <p:nvPicPr>
          <p:cNvPr id="3" name="Graphic 2" descr="Rating Star with solid fill">
            <a:extLst>
              <a:ext uri="{FF2B5EF4-FFF2-40B4-BE49-F238E27FC236}">
                <a16:creationId xmlns:a16="http://schemas.microsoft.com/office/drawing/2014/main" id="{EDE45046-35E1-C988-CAEC-96B8F5FD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540" y="52753"/>
            <a:ext cx="355092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drawing a survey">
            <a:extLst>
              <a:ext uri="{FF2B5EF4-FFF2-40B4-BE49-F238E27FC236}">
                <a16:creationId xmlns:a16="http://schemas.microsoft.com/office/drawing/2014/main" id="{D6340A64-8EFE-0CA9-8B50-2C7BAD923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102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hand drawing a survey">
            <a:extLst>
              <a:ext uri="{FF2B5EF4-FFF2-40B4-BE49-F238E27FC236}">
                <a16:creationId xmlns:a16="http://schemas.microsoft.com/office/drawing/2014/main" id="{9B62D82C-809F-3425-DE90-1439BA899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7" r="210" b="10467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1991554" y="758174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Score</a:t>
            </a:r>
          </a:p>
        </p:txBody>
      </p:sp>
      <p:pic>
        <p:nvPicPr>
          <p:cNvPr id="3" name="Graphic 2" descr="Rating Star with solid fill">
            <a:extLst>
              <a:ext uri="{FF2B5EF4-FFF2-40B4-BE49-F238E27FC236}">
                <a16:creationId xmlns:a16="http://schemas.microsoft.com/office/drawing/2014/main" id="{8D0484CE-6AA7-96E9-DEBA-EAF72A13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4433" y="-593297"/>
            <a:ext cx="2183130" cy="2183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45C61-2F75-7CEA-684F-D942F32C5F8F}"/>
              </a:ext>
            </a:extLst>
          </p:cNvPr>
          <p:cNvSpPr txBox="1"/>
          <p:nvPr/>
        </p:nvSpPr>
        <p:spPr>
          <a:xfrm>
            <a:off x="4429166" y="2751485"/>
            <a:ext cx="3333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The seamless check-in experience for guests hinges directly on the quality of communication with the host, a pivotal factor shaping the overall score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42B088-C075-2232-991E-290631AF0EF7}"/>
              </a:ext>
            </a:extLst>
          </p:cNvPr>
          <p:cNvSpPr/>
          <p:nvPr/>
        </p:nvSpPr>
        <p:spPr>
          <a:xfrm>
            <a:off x="4006767" y="2178431"/>
            <a:ext cx="4178460" cy="4178460"/>
          </a:xfrm>
          <a:prstGeom prst="ellipse">
            <a:avLst/>
          </a:pr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5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drawing a survey">
            <a:extLst>
              <a:ext uri="{FF2B5EF4-FFF2-40B4-BE49-F238E27FC236}">
                <a16:creationId xmlns:a16="http://schemas.microsoft.com/office/drawing/2014/main" id="{D6340A64-8EFE-0CA9-8B50-2C7BAD923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102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hand drawing a survey">
            <a:extLst>
              <a:ext uri="{FF2B5EF4-FFF2-40B4-BE49-F238E27FC236}">
                <a16:creationId xmlns:a16="http://schemas.microsoft.com/office/drawing/2014/main" id="{9B62D82C-809F-3425-DE90-1439BA899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7" r="210" b="10467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995777" y="137736"/>
            <a:ext cx="337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Score</a:t>
            </a:r>
          </a:p>
        </p:txBody>
      </p:sp>
      <p:pic>
        <p:nvPicPr>
          <p:cNvPr id="3" name="Graphic 2" descr="Rating Star with solid fill">
            <a:extLst>
              <a:ext uri="{FF2B5EF4-FFF2-40B4-BE49-F238E27FC236}">
                <a16:creationId xmlns:a16="http://schemas.microsoft.com/office/drawing/2014/main" id="{8D0484CE-6AA7-96E9-DEBA-EAF72A13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72" y="0"/>
            <a:ext cx="921805" cy="921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45C61-2F75-7CEA-684F-D942F32C5F8F}"/>
              </a:ext>
            </a:extLst>
          </p:cNvPr>
          <p:cNvSpPr txBox="1"/>
          <p:nvPr/>
        </p:nvSpPr>
        <p:spPr>
          <a:xfrm>
            <a:off x="8363813" y="921805"/>
            <a:ext cx="3511964" cy="415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In cities such as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Mexico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Istanbul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Bangkok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a swift host response directly translates into superior check-in experiences and overall ratings, yet in cities like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Cape Town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New York City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Söhne"/>
              </a:rPr>
              <a:t>Paris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, its impact remains minimal or negligible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42B088-C075-2232-991E-290631AF0EF7}"/>
              </a:ext>
            </a:extLst>
          </p:cNvPr>
          <p:cNvSpPr/>
          <p:nvPr/>
        </p:nvSpPr>
        <p:spPr>
          <a:xfrm>
            <a:off x="-1172312" y="-3745523"/>
            <a:ext cx="14536616" cy="14536616"/>
          </a:xfrm>
          <a:prstGeom prst="ellipse">
            <a:avLst/>
          </a:pr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a number of different points">
            <a:extLst>
              <a:ext uri="{FF2B5EF4-FFF2-40B4-BE49-F238E27FC236}">
                <a16:creationId xmlns:a16="http://schemas.microsoft.com/office/drawing/2014/main" id="{4444D8CB-6A27-D4BC-DEE5-E941FC05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3" y="942317"/>
            <a:ext cx="7917184" cy="56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392037" y="2449512"/>
            <a:ext cx="7407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Hosting Experience</a:t>
            </a:r>
          </a:p>
        </p:txBody>
      </p:sp>
      <p:pic>
        <p:nvPicPr>
          <p:cNvPr id="4" name="Graphic 3" descr="Bed with solid fill">
            <a:extLst>
              <a:ext uri="{FF2B5EF4-FFF2-40B4-BE49-F238E27FC236}">
                <a16:creationId xmlns:a16="http://schemas.microsoft.com/office/drawing/2014/main" id="{FA51F133-BA54-E688-25D9-2836D7A2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542" y="460596"/>
            <a:ext cx="1988916" cy="19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able set for a dinner party">
            <a:extLst>
              <a:ext uri="{FF2B5EF4-FFF2-40B4-BE49-F238E27FC236}">
                <a16:creationId xmlns:a16="http://schemas.microsoft.com/office/drawing/2014/main" id="{97CAB61F-A057-5FC1-91C0-AB0D1F48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89" r="52" b="9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table set for a dinner party">
            <a:extLst>
              <a:ext uri="{FF2B5EF4-FFF2-40B4-BE49-F238E27FC236}">
                <a16:creationId xmlns:a16="http://schemas.microsoft.com/office/drawing/2014/main" id="{6C8F3A07-FFDF-8F7B-150E-32B534BA4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608" r="-236" b="8819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2398542" y="397730"/>
            <a:ext cx="770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Hosting Experience</a:t>
            </a:r>
          </a:p>
        </p:txBody>
      </p:sp>
      <p:pic>
        <p:nvPicPr>
          <p:cNvPr id="10" name="Graphic 9" descr="Bed with solid fill">
            <a:extLst>
              <a:ext uri="{FF2B5EF4-FFF2-40B4-BE49-F238E27FC236}">
                <a16:creationId xmlns:a16="http://schemas.microsoft.com/office/drawing/2014/main" id="{A8FF0BAA-2E26-E2DA-3F7B-55EDB48DB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5835" y="-280521"/>
            <a:ext cx="1200329" cy="12003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7BA0A83-83DC-8358-60F7-02ABEBBED7C5}"/>
              </a:ext>
            </a:extLst>
          </p:cNvPr>
          <p:cNvSpPr/>
          <p:nvPr/>
        </p:nvSpPr>
        <p:spPr>
          <a:xfrm>
            <a:off x="4478255" y="2650603"/>
            <a:ext cx="3541853" cy="3541853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AC497-874A-FF60-21CC-F2AE94B168CA}"/>
              </a:ext>
            </a:extLst>
          </p:cNvPr>
          <p:cNvSpPr txBox="1"/>
          <p:nvPr/>
        </p:nvSpPr>
        <p:spPr>
          <a:xfrm>
            <a:off x="4737760" y="3267367"/>
            <a:ext cx="3022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Host who have completed 10Yrs </a:t>
            </a:r>
          </a:p>
        </p:txBody>
      </p:sp>
    </p:spTree>
    <p:extLst>
      <p:ext uri="{BB962C8B-B14F-4D97-AF65-F5344CB8AC3E}">
        <p14:creationId xmlns:p14="http://schemas.microsoft.com/office/powerpoint/2010/main" val="190741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C6A31759-0956-8AE0-EB1D-DC815E63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7030600B-7DDC-B74E-0DA6-DC14B2C694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6420" y="2396014"/>
              <a:ext cx="3011922" cy="1694206"/>
            </p:xfrm>
            <a:graphic>
              <a:graphicData uri="http://schemas.microsoft.com/office/powerpoint/2016/sectionzoom">
                <psez:sectionZm>
                  <psez:sectionZmObj sectionId="{1C1411A4-EAD3-4873-9A97-8F922F98CE6D}">
                    <psez:zmPr id="{13BD8DEE-29FA-4251-89DC-A3445178B9FE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11922" cy="16942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030600B-7DDC-B74E-0DA6-DC14B2C694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6420" y="2396014"/>
                <a:ext cx="3011922" cy="169420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A39B2A8-1CB6-3C11-96BA-A4C4BE24DD67}"/>
              </a:ext>
            </a:extLst>
          </p:cNvPr>
          <p:cNvSpPr txBox="1"/>
          <p:nvPr/>
        </p:nvSpPr>
        <p:spPr>
          <a:xfrm>
            <a:off x="4177917" y="188411"/>
            <a:ext cx="367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0A79C83A-4802-C0EC-11C5-A31927754D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4297528"/>
              <a:ext cx="4067656" cy="2288057"/>
            </p:xfrm>
            <a:graphic>
              <a:graphicData uri="http://schemas.microsoft.com/office/powerpoint/2016/sectionzoom">
                <psez:sectionZm>
                  <psez:sectionZmObj sectionId="{FE5A9FCD-A117-4CFA-918C-FD92B321EE3F}">
                    <psez:zmPr id="{FE3D7720-7E37-4560-8646-B05FB1FA13B7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7656" cy="228805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A79C83A-4802-C0EC-11C5-A31927754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4297528"/>
                <a:ext cx="4067656" cy="2288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470DEBF6-B1B8-3275-BC5D-3451D2F620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56988" y="3647075"/>
              <a:ext cx="3672840" cy="2065973"/>
            </p:xfrm>
            <a:graphic>
              <a:graphicData uri="http://schemas.microsoft.com/office/powerpoint/2016/sectionzoom">
                <psez:sectionZm>
                  <psez:sectionZmObj sectionId="{304B68B1-11B5-4048-8CCF-CC08A9A6BCBE}">
                    <psez:zmPr id="{A7395774-5D27-4A73-992C-E1B1ADCA3FFB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2840" cy="20659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70DEBF6-B1B8-3275-BC5D-3451D2F62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6988" y="3647075"/>
                <a:ext cx="3672840" cy="2065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1148686D-784B-BC5F-FFD7-97A7B0CE4E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67602" y="4991900"/>
              <a:ext cx="3317511" cy="1866100"/>
            </p:xfrm>
            <a:graphic>
              <a:graphicData uri="http://schemas.microsoft.com/office/powerpoint/2016/sectionzoom">
                <psez:sectionZm>
                  <psez:sectionZmObj sectionId="{347B50E1-7B2F-4542-BA62-C87DE7F36C1D}">
                    <psez:zmPr id="{15A79DCD-DD3E-48BF-8C92-A92242BA6F55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17511" cy="18661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148686D-784B-BC5F-FFD7-97A7B0CE4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7602" y="4991900"/>
                <a:ext cx="3317511" cy="1866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C304D4EC-9528-9511-F042-42058EDFA6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90837" y="2950120"/>
              <a:ext cx="2719204" cy="1529552"/>
            </p:xfrm>
            <a:graphic>
              <a:graphicData uri="http://schemas.microsoft.com/office/powerpoint/2016/sectionzoom">
                <psez:sectionZm>
                  <psez:sectionZmObj sectionId="{BA996091-06A1-4D57-80F1-31B61C3F22D1}">
                    <psez:zmPr id="{096447B2-763F-4D7B-865D-E3084EA7AEAA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19204" cy="152955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304D4EC-9528-9511-F042-42058EDFA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0837" y="2950120"/>
                <a:ext cx="2719204" cy="1529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7BC34E98-8950-D91D-487F-0ABB0012BD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0757" y="326757"/>
              <a:ext cx="3856343" cy="2169193"/>
            </p:xfrm>
            <a:graphic>
              <a:graphicData uri="http://schemas.microsoft.com/office/powerpoint/2016/sectionzoom">
                <psez:sectionZm>
                  <psez:sectionZmObj sectionId="{0A1D8969-FD5F-45AA-A3E9-6E6710A42350}">
                    <psez:zmPr id="{DAEA5071-D573-4913-BA92-5D0EADA1D40A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6343" cy="216919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BC34E98-8950-D91D-487F-0ABB0012B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0757" y="326757"/>
                <a:ext cx="3856343" cy="2169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0F64E71A-C246-AC1A-2BE9-E8F33D17CB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526411"/>
                  </p:ext>
                </p:extLst>
              </p:nvPr>
            </p:nvGraphicFramePr>
            <p:xfrm>
              <a:off x="104171" y="188411"/>
              <a:ext cx="3856341" cy="2169192"/>
            </p:xfrm>
            <a:graphic>
              <a:graphicData uri="http://schemas.microsoft.com/office/powerpoint/2016/sectionzoom">
                <psez:sectionZm>
                  <psez:sectionZmObj sectionId="{237E3EA0-EC17-46A4-8455-1085A91B6429}">
                    <psez:zmPr id="{A7C9B1A5-16ED-4681-A933-D942F0C61EAC}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6341" cy="216919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0F64E71A-C246-AC1A-2BE9-E8F33D17CB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171" y="188411"/>
                <a:ext cx="3856341" cy="21691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7818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able set for a dinner party">
            <a:extLst>
              <a:ext uri="{FF2B5EF4-FFF2-40B4-BE49-F238E27FC236}">
                <a16:creationId xmlns:a16="http://schemas.microsoft.com/office/drawing/2014/main" id="{97CAB61F-A057-5FC1-91C0-AB0D1F48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89" r="52" b="9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table set for a dinner party">
            <a:extLst>
              <a:ext uri="{FF2B5EF4-FFF2-40B4-BE49-F238E27FC236}">
                <a16:creationId xmlns:a16="http://schemas.microsoft.com/office/drawing/2014/main" id="{6C8F3A07-FFDF-8F7B-150E-32B534BA4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608" r="-236" b="8819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1040472" y="43787"/>
            <a:ext cx="42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Hosting Experience</a:t>
            </a:r>
          </a:p>
        </p:txBody>
      </p:sp>
      <p:pic>
        <p:nvPicPr>
          <p:cNvPr id="10" name="Graphic 9" descr="Bed with solid fill">
            <a:extLst>
              <a:ext uri="{FF2B5EF4-FFF2-40B4-BE49-F238E27FC236}">
                <a16:creationId xmlns:a16="http://schemas.microsoft.com/office/drawing/2014/main" id="{A8FF0BAA-2E26-E2DA-3F7B-55EDB48DB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77" y="26271"/>
            <a:ext cx="742918" cy="7429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7BA0A83-83DC-8358-60F7-02ABEBBED7C5}"/>
              </a:ext>
            </a:extLst>
          </p:cNvPr>
          <p:cNvSpPr/>
          <p:nvPr/>
        </p:nvSpPr>
        <p:spPr>
          <a:xfrm>
            <a:off x="-1284825" y="-3839307"/>
            <a:ext cx="14536615" cy="1453661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AC497-874A-FF60-21CC-F2AE94B168CA}"/>
              </a:ext>
            </a:extLst>
          </p:cNvPr>
          <p:cNvSpPr txBox="1"/>
          <p:nvPr/>
        </p:nvSpPr>
        <p:spPr>
          <a:xfrm>
            <a:off x="6940951" y="2274838"/>
            <a:ext cx="3946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The tabulated data elegantly suggests a prevailing trend: an inclination towards higher review scores bestowed upon hosts boasting a decade or more of seasoned expertise.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table with numbers and names">
            <a:extLst>
              <a:ext uri="{FF2B5EF4-FFF2-40B4-BE49-F238E27FC236}">
                <a16:creationId xmlns:a16="http://schemas.microsoft.com/office/drawing/2014/main" id="{89A9F20F-5948-D499-11C7-72B815D2E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5" y="964017"/>
            <a:ext cx="4745176" cy="549260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E0644D0-8435-14A5-0E84-94F5421D53F5}"/>
              </a:ext>
            </a:extLst>
          </p:cNvPr>
          <p:cNvSpPr/>
          <p:nvPr/>
        </p:nvSpPr>
        <p:spPr>
          <a:xfrm>
            <a:off x="6749966" y="1316618"/>
            <a:ext cx="4297103" cy="4297103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00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able set for a dinner party">
            <a:extLst>
              <a:ext uri="{FF2B5EF4-FFF2-40B4-BE49-F238E27FC236}">
                <a16:creationId xmlns:a16="http://schemas.microsoft.com/office/drawing/2014/main" id="{97CAB61F-A057-5FC1-91C0-AB0D1F48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89" r="52" b="9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table set for a dinner party">
            <a:extLst>
              <a:ext uri="{FF2B5EF4-FFF2-40B4-BE49-F238E27FC236}">
                <a16:creationId xmlns:a16="http://schemas.microsoft.com/office/drawing/2014/main" id="{6C8F3A07-FFDF-8F7B-150E-32B534BA4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608" r="-236" b="8819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1040472" y="43787"/>
            <a:ext cx="42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Hosting Experience</a:t>
            </a:r>
          </a:p>
        </p:txBody>
      </p:sp>
      <p:pic>
        <p:nvPicPr>
          <p:cNvPr id="10" name="Graphic 9" descr="Bed with solid fill">
            <a:extLst>
              <a:ext uri="{FF2B5EF4-FFF2-40B4-BE49-F238E27FC236}">
                <a16:creationId xmlns:a16="http://schemas.microsoft.com/office/drawing/2014/main" id="{A8FF0BAA-2E26-E2DA-3F7B-55EDB48DB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77" y="26271"/>
            <a:ext cx="742918" cy="7429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7BA0A83-83DC-8358-60F7-02ABEBBED7C5}"/>
              </a:ext>
            </a:extLst>
          </p:cNvPr>
          <p:cNvSpPr/>
          <p:nvPr/>
        </p:nvSpPr>
        <p:spPr>
          <a:xfrm>
            <a:off x="-1284825" y="-3839307"/>
            <a:ext cx="14536615" cy="1453661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AC497-874A-FF60-21CC-F2AE94B168CA}"/>
              </a:ext>
            </a:extLst>
          </p:cNvPr>
          <p:cNvSpPr txBox="1"/>
          <p:nvPr/>
        </p:nvSpPr>
        <p:spPr>
          <a:xfrm>
            <a:off x="891695" y="1543992"/>
            <a:ext cx="3946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Despite the wealth of hosting experience exceeding a decade, there remains an intriguing paradox: the average price stands notably lower, painting a curious picture within the landscape of hospitality economics.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644D0-8435-14A5-0E84-94F5421D53F5}"/>
              </a:ext>
            </a:extLst>
          </p:cNvPr>
          <p:cNvSpPr/>
          <p:nvPr/>
        </p:nvSpPr>
        <p:spPr>
          <a:xfrm>
            <a:off x="-1266093" y="-3839307"/>
            <a:ext cx="14536615" cy="1453661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prices">
            <a:extLst>
              <a:ext uri="{FF2B5EF4-FFF2-40B4-BE49-F238E27FC236}">
                <a16:creationId xmlns:a16="http://schemas.microsoft.com/office/drawing/2014/main" id="{7FB6E545-0EDB-4038-8E59-ECF4BD07B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82" y="1067926"/>
            <a:ext cx="5843889" cy="47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895278" y="2319055"/>
            <a:ext cx="6401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Price Analysis</a:t>
            </a:r>
          </a:p>
        </p:txBody>
      </p:sp>
      <p:pic>
        <p:nvPicPr>
          <p:cNvPr id="3" name="Graphic 2" descr="Suburban scene with solid fill">
            <a:extLst>
              <a:ext uri="{FF2B5EF4-FFF2-40B4-BE49-F238E27FC236}">
                <a16:creationId xmlns:a16="http://schemas.microsoft.com/office/drawing/2014/main" id="{A442FA8A-241C-ADC9-5191-4770BE4F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0" y="48768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09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house with red trim">
            <a:extLst>
              <a:ext uri="{FF2B5EF4-FFF2-40B4-BE49-F238E27FC236}">
                <a16:creationId xmlns:a16="http://schemas.microsoft.com/office/drawing/2014/main" id="{964B33C3-0C51-D355-4986-900F8831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62" r="-1" b="8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white house with red trim">
            <a:extLst>
              <a:ext uri="{FF2B5EF4-FFF2-40B4-BE49-F238E27FC236}">
                <a16:creationId xmlns:a16="http://schemas.microsoft.com/office/drawing/2014/main" id="{9C4E0901-C4A5-358D-F53C-4E2EAEA97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7" r="74" b="90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902677" y="675627"/>
            <a:ext cx="1038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Price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3817717" y="2905780"/>
            <a:ext cx="355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Avg Price of Property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" name="Graphic 15" descr="Suburban scene with solid fill">
            <a:extLst>
              <a:ext uri="{FF2B5EF4-FFF2-40B4-BE49-F238E27FC236}">
                <a16:creationId xmlns:a16="http://schemas.microsoft.com/office/drawing/2014/main" id="{5EB24F6A-22F1-5344-A698-E1F15A5A7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9107" y="0"/>
            <a:ext cx="993786" cy="9937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3C7EF31-657D-13A9-6B84-8A1907A2E9BC}"/>
              </a:ext>
            </a:extLst>
          </p:cNvPr>
          <p:cNvSpPr/>
          <p:nvPr/>
        </p:nvSpPr>
        <p:spPr>
          <a:xfrm>
            <a:off x="3565003" y="2303362"/>
            <a:ext cx="4062714" cy="4062714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80314-2F7E-27FB-94CC-CC178B28C68D}"/>
              </a:ext>
            </a:extLst>
          </p:cNvPr>
          <p:cNvSpPr txBox="1"/>
          <p:nvPr/>
        </p:nvSpPr>
        <p:spPr>
          <a:xfrm>
            <a:off x="3784626" y="3393924"/>
            <a:ext cx="20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Hotel Room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FAE5E-A077-37C2-D3C5-D38ADA8DCC77}"/>
              </a:ext>
            </a:extLst>
          </p:cNvPr>
          <p:cNvSpPr txBox="1"/>
          <p:nvPr/>
        </p:nvSpPr>
        <p:spPr>
          <a:xfrm>
            <a:off x="3784626" y="3769808"/>
            <a:ext cx="20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Entire Place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DECA4-1DBB-20D8-10DA-BE484C749311}"/>
              </a:ext>
            </a:extLst>
          </p:cNvPr>
          <p:cNvSpPr txBox="1"/>
          <p:nvPr/>
        </p:nvSpPr>
        <p:spPr>
          <a:xfrm>
            <a:off x="3817717" y="4183841"/>
            <a:ext cx="222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Shared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Room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2181A-195C-9148-820D-33F889E7DF8D}"/>
              </a:ext>
            </a:extLst>
          </p:cNvPr>
          <p:cNvSpPr txBox="1"/>
          <p:nvPr/>
        </p:nvSpPr>
        <p:spPr>
          <a:xfrm>
            <a:off x="3784624" y="4621726"/>
            <a:ext cx="222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Private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Room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D0B-CDAD-C24D-E09E-BDE07E0C06D5}"/>
              </a:ext>
            </a:extLst>
          </p:cNvPr>
          <p:cNvSpPr txBox="1"/>
          <p:nvPr/>
        </p:nvSpPr>
        <p:spPr>
          <a:xfrm>
            <a:off x="5611791" y="3414770"/>
            <a:ext cx="20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$800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74927-DB88-233A-F4CC-455B183E4FE9}"/>
              </a:ext>
            </a:extLst>
          </p:cNvPr>
          <p:cNvSpPr txBox="1"/>
          <p:nvPr/>
        </p:nvSpPr>
        <p:spPr>
          <a:xfrm>
            <a:off x="6052594" y="3811499"/>
            <a:ext cx="114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$673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B55B5-1905-B820-522F-697CD4F525E0}"/>
              </a:ext>
            </a:extLst>
          </p:cNvPr>
          <p:cNvSpPr txBox="1"/>
          <p:nvPr/>
        </p:nvSpPr>
        <p:spPr>
          <a:xfrm>
            <a:off x="6084571" y="4238905"/>
            <a:ext cx="114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$579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04ADD-73F4-B0E2-88E4-47018EC996A5}"/>
              </a:ext>
            </a:extLst>
          </p:cNvPr>
          <p:cNvSpPr txBox="1"/>
          <p:nvPr/>
        </p:nvSpPr>
        <p:spPr>
          <a:xfrm>
            <a:off x="6095999" y="4621726"/>
            <a:ext cx="114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öhne"/>
              </a:rPr>
              <a:t>$462</a:t>
            </a:r>
          </a:p>
        </p:txBody>
      </p:sp>
    </p:spTree>
    <p:extLst>
      <p:ext uri="{BB962C8B-B14F-4D97-AF65-F5344CB8AC3E}">
        <p14:creationId xmlns:p14="http://schemas.microsoft.com/office/powerpoint/2010/main" val="173805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house with red trim">
            <a:extLst>
              <a:ext uri="{FF2B5EF4-FFF2-40B4-BE49-F238E27FC236}">
                <a16:creationId xmlns:a16="http://schemas.microsoft.com/office/drawing/2014/main" id="{964B33C3-0C51-D355-4986-900F8831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62" r="-1" b="8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white house with red trim">
            <a:extLst>
              <a:ext uri="{FF2B5EF4-FFF2-40B4-BE49-F238E27FC236}">
                <a16:creationId xmlns:a16="http://schemas.microsoft.com/office/drawing/2014/main" id="{9C4E0901-C4A5-358D-F53C-4E2EAEA97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7" r="74" b="90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1141216" y="229496"/>
            <a:ext cx="424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Property Price Analysis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Graphic 15" descr="Suburban scene with solid fill">
            <a:extLst>
              <a:ext uri="{FF2B5EF4-FFF2-40B4-BE49-F238E27FC236}">
                <a16:creationId xmlns:a16="http://schemas.microsoft.com/office/drawing/2014/main" id="{5EB24F6A-22F1-5344-A698-E1F15A5A7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30" y="0"/>
            <a:ext cx="847992" cy="8479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3C7EF31-657D-13A9-6B84-8A1907A2E9BC}"/>
              </a:ext>
            </a:extLst>
          </p:cNvPr>
          <p:cNvSpPr/>
          <p:nvPr/>
        </p:nvSpPr>
        <p:spPr>
          <a:xfrm>
            <a:off x="-1172308" y="-3874384"/>
            <a:ext cx="14536616" cy="1453661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9711A5-C236-933C-9C04-430E33772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73" y="814271"/>
            <a:ext cx="5864097" cy="56682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307631-1C97-007A-0690-0A36D67DE8EC}"/>
              </a:ext>
            </a:extLst>
          </p:cNvPr>
          <p:cNvSpPr txBox="1"/>
          <p:nvPr/>
        </p:nvSpPr>
        <p:spPr>
          <a:xfrm>
            <a:off x="546962" y="1057836"/>
            <a:ext cx="521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property type stands as a significant determinant shaping the price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FAFA0-549A-7AEE-C886-F65428C1030B}"/>
              </a:ext>
            </a:extLst>
          </p:cNvPr>
          <p:cNvSpPr txBox="1"/>
          <p:nvPr/>
        </p:nvSpPr>
        <p:spPr>
          <a:xfrm>
            <a:off x="546962" y="1923909"/>
            <a:ext cx="52112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captivating tree map unveils 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'Entire Villa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,' ‘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Boat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,’ ,’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 in heritage hotel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‘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hared room in parking space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as the regal property types commanding the loftiest average prices for entire accommodations.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717D4-D687-345D-A3F8-464CE086D156}"/>
              </a:ext>
            </a:extLst>
          </p:cNvPr>
          <p:cNvSpPr txBox="1"/>
          <p:nvPr/>
        </p:nvSpPr>
        <p:spPr>
          <a:xfrm>
            <a:off x="2432120" y="4456467"/>
            <a:ext cx="280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Entire Villa = $9,180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2A5F34-6649-14E3-5405-C7B24F884C8F}"/>
              </a:ext>
            </a:extLst>
          </p:cNvPr>
          <p:cNvSpPr txBox="1"/>
          <p:nvPr/>
        </p:nvSpPr>
        <p:spPr>
          <a:xfrm>
            <a:off x="3260119" y="4877812"/>
            <a:ext cx="206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Boat = $4,730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70E51-F356-1331-EA5D-869ABB275866}"/>
              </a:ext>
            </a:extLst>
          </p:cNvPr>
          <p:cNvSpPr txBox="1"/>
          <p:nvPr/>
        </p:nvSpPr>
        <p:spPr>
          <a:xfrm>
            <a:off x="919590" y="5274699"/>
            <a:ext cx="43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Rooms in heritage hotel = $4,850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B763A-BD91-E6AE-0D8A-282455E74050}"/>
              </a:ext>
            </a:extLst>
          </p:cNvPr>
          <p:cNvSpPr txBox="1"/>
          <p:nvPr/>
        </p:nvSpPr>
        <p:spPr>
          <a:xfrm>
            <a:off x="193730" y="5696044"/>
            <a:ext cx="503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Shared room in parking space = $4,496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96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895278" y="2828835"/>
            <a:ext cx="6401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Report</a:t>
            </a:r>
          </a:p>
        </p:txBody>
      </p:sp>
      <p:pic>
        <p:nvPicPr>
          <p:cNvPr id="4" name="Graphic 3" descr="Bar chart with solid fill">
            <a:extLst>
              <a:ext uri="{FF2B5EF4-FFF2-40B4-BE49-F238E27FC236}">
                <a16:creationId xmlns:a16="http://schemas.microsoft.com/office/drawing/2014/main" id="{90F84A85-0908-226E-38DE-8FB564A0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3539" y="359733"/>
            <a:ext cx="2084921" cy="20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gnifying glass on a graph">
            <a:extLst>
              <a:ext uri="{FF2B5EF4-FFF2-40B4-BE49-F238E27FC236}">
                <a16:creationId xmlns:a16="http://schemas.microsoft.com/office/drawing/2014/main" id="{01D13856-1E43-9C4F-83ED-B0A0AD1B9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7" r="-241" b="4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magnifying glass on a graph">
            <a:extLst>
              <a:ext uri="{FF2B5EF4-FFF2-40B4-BE49-F238E27FC236}">
                <a16:creationId xmlns:a16="http://schemas.microsoft.com/office/drawing/2014/main" id="{5F870EB3-16F1-A2AA-50E4-4722D1634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-241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902675" y="684029"/>
            <a:ext cx="1038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4148449" y="2929457"/>
            <a:ext cx="43461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Delving deeper into the intricate web of influences—be it ratings, prices, country of stay, room types, or beyond—unravels the intricate tapestry defining the Airbnb experience.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E5198741-07E2-DF22-6EE6-801FD650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779" y="-29571"/>
            <a:ext cx="981501" cy="9815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E2D8CD-67E6-FE65-9999-5A4169BD37F0}"/>
              </a:ext>
            </a:extLst>
          </p:cNvPr>
          <p:cNvSpPr/>
          <p:nvPr/>
        </p:nvSpPr>
        <p:spPr>
          <a:xfrm>
            <a:off x="4028621" y="2094706"/>
            <a:ext cx="4585815" cy="458581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gnifying glass on a graph">
            <a:extLst>
              <a:ext uri="{FF2B5EF4-FFF2-40B4-BE49-F238E27FC236}">
                <a16:creationId xmlns:a16="http://schemas.microsoft.com/office/drawing/2014/main" id="{01D13856-1E43-9C4F-83ED-B0A0AD1B9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7" r="-241" b="4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magnifying glass on a graph">
            <a:extLst>
              <a:ext uri="{FF2B5EF4-FFF2-40B4-BE49-F238E27FC236}">
                <a16:creationId xmlns:a16="http://schemas.microsoft.com/office/drawing/2014/main" id="{5F870EB3-16F1-A2AA-50E4-4722D1634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-241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825511" y="14297"/>
            <a:ext cx="387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412755" y="1874728"/>
            <a:ext cx="108993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 mere dip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16.1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points in the review score heralds a staggering rise, steering the average price beyond the remarkable threshold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$7,950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With an average hosting tenure of merely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3 years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, a palpable decline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14.6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points ensues in the average review score, painting a nuanced correlation between experience and perception.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In the realm of cities,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Istanbul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casts a distinctive hue, marking a downturn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10.4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points in the average review score, hinting at its unique narrative within the tapestry of experiences.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E5198741-07E2-DF22-6EE6-801FD650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45" y="114008"/>
            <a:ext cx="570021" cy="5700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E2D8CD-67E6-FE65-9999-5A4169BD37F0}"/>
              </a:ext>
            </a:extLst>
          </p:cNvPr>
          <p:cNvSpPr/>
          <p:nvPr/>
        </p:nvSpPr>
        <p:spPr>
          <a:xfrm>
            <a:off x="-1172308" y="-3839307"/>
            <a:ext cx="14536615" cy="1453661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FA296-BD37-E8EE-1487-BD1D9C73CC8C}"/>
              </a:ext>
            </a:extLst>
          </p:cNvPr>
          <p:cNvSpPr txBox="1"/>
          <p:nvPr/>
        </p:nvSpPr>
        <p:spPr>
          <a:xfrm>
            <a:off x="825511" y="1043343"/>
            <a:ext cx="435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Biased Insights</a:t>
            </a:r>
          </a:p>
        </p:txBody>
      </p:sp>
    </p:spTree>
    <p:extLst>
      <p:ext uri="{BB962C8B-B14F-4D97-AF65-F5344CB8AC3E}">
        <p14:creationId xmlns:p14="http://schemas.microsoft.com/office/powerpoint/2010/main" val="2338759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gnifying glass on a graph">
            <a:extLst>
              <a:ext uri="{FF2B5EF4-FFF2-40B4-BE49-F238E27FC236}">
                <a16:creationId xmlns:a16="http://schemas.microsoft.com/office/drawing/2014/main" id="{01D13856-1E43-9C4F-83ED-B0A0AD1B9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7" r="-241" b="4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magnifying glass on a graph">
            <a:extLst>
              <a:ext uri="{FF2B5EF4-FFF2-40B4-BE49-F238E27FC236}">
                <a16:creationId xmlns:a16="http://schemas.microsoft.com/office/drawing/2014/main" id="{5F870EB3-16F1-A2AA-50E4-4722D1634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-241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825511" y="14297"/>
            <a:ext cx="387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412755" y="1874728"/>
            <a:ext cx="108993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Amidst the grandeur of destinations,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Rome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's allure unveils a gentle descent, marking a reduction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$780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in the average price, painting a compelling narrative within the realms of affordability.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Amidst the delicate dance of pricing, a mere descent of nearly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$20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unfolds a crescendo, ushering in a noteworthy ascent </a:t>
            </a:r>
            <a:r>
              <a:rPr lang="en-US" sz="2800" dirty="0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 6.9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points in the review score, painting an eloquent tale of value and perception.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E5198741-07E2-DF22-6EE6-801FD650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45" y="114008"/>
            <a:ext cx="570021" cy="5700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E2D8CD-67E6-FE65-9999-5A4169BD37F0}"/>
              </a:ext>
            </a:extLst>
          </p:cNvPr>
          <p:cNvSpPr/>
          <p:nvPr/>
        </p:nvSpPr>
        <p:spPr>
          <a:xfrm>
            <a:off x="-1172308" y="-3839307"/>
            <a:ext cx="14536615" cy="1453661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FA296-BD37-E8EE-1487-BD1D9C73CC8C}"/>
              </a:ext>
            </a:extLst>
          </p:cNvPr>
          <p:cNvSpPr txBox="1"/>
          <p:nvPr/>
        </p:nvSpPr>
        <p:spPr>
          <a:xfrm>
            <a:off x="825511" y="1043343"/>
            <a:ext cx="435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Biased Insights</a:t>
            </a:r>
          </a:p>
        </p:txBody>
      </p:sp>
    </p:spTree>
    <p:extLst>
      <p:ext uri="{BB962C8B-B14F-4D97-AF65-F5344CB8AC3E}">
        <p14:creationId xmlns:p14="http://schemas.microsoft.com/office/powerpoint/2010/main" val="37558587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gnifying glass on a graph">
            <a:extLst>
              <a:ext uri="{FF2B5EF4-FFF2-40B4-BE49-F238E27FC236}">
                <a16:creationId xmlns:a16="http://schemas.microsoft.com/office/drawing/2014/main" id="{01D13856-1E43-9C4F-83ED-B0A0AD1B9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7" r="-241" b="4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magnifying glass on a graph">
            <a:extLst>
              <a:ext uri="{FF2B5EF4-FFF2-40B4-BE49-F238E27FC236}">
                <a16:creationId xmlns:a16="http://schemas.microsoft.com/office/drawing/2014/main" id="{5F870EB3-16F1-A2AA-50E4-4722D1634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9" r="-241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347FD-6C45-8094-902D-F6CB8A45444A}"/>
              </a:ext>
            </a:extLst>
          </p:cNvPr>
          <p:cNvSpPr txBox="1"/>
          <p:nvPr/>
        </p:nvSpPr>
        <p:spPr>
          <a:xfrm>
            <a:off x="825511" y="14297"/>
            <a:ext cx="387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8A5-28FD-7863-82C7-7334EAF306E4}"/>
              </a:ext>
            </a:extLst>
          </p:cNvPr>
          <p:cNvSpPr txBox="1"/>
          <p:nvPr/>
        </p:nvSpPr>
        <p:spPr>
          <a:xfrm>
            <a:off x="412755" y="1874728"/>
            <a:ext cx="108993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In the realm of pricing majesty, a realm surpassing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$800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unveils a subtle rise, elevating the odds of an </a:t>
            </a:r>
            <a:r>
              <a:rPr lang="en-US" sz="2800" b="1" i="1" dirty="0">
                <a:solidFill>
                  <a:srgbClr val="FF0000"/>
                </a:solidFill>
                <a:latin typeface="Söhne"/>
              </a:rPr>
              <a:t>E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ntire </a:t>
            </a:r>
            <a:r>
              <a:rPr lang="en-US" sz="2800" b="1" i="1" dirty="0">
                <a:solidFill>
                  <a:srgbClr val="FF0000"/>
                </a:solidFill>
                <a:latin typeface="Söhne"/>
              </a:rPr>
              <a:t>P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lace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as the preferred room type by a delicate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1.2%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, crafting a narrative of opulence in choice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In the enchanting tapestry of cities,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Bangkok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's essence weaves a compelling tale, elevating the likelihood of a Hotel Room choice by a mesmerizing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2.65%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, a narrative echoing the city's unique allure in accommodation preferences.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Amidst the realm of affordability, where the average price tenderly touches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$28 or less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, the allure of a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Shared Room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ascends enchantingly, embracing a notable increase of 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Söhne"/>
              </a:rPr>
              <a:t>9.28%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, painting a narrative woven with affordability and communal charm.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E5198741-07E2-DF22-6EE6-801FD650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45" y="114008"/>
            <a:ext cx="570021" cy="57002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E2D8CD-67E6-FE65-9999-5A4169BD37F0}"/>
              </a:ext>
            </a:extLst>
          </p:cNvPr>
          <p:cNvSpPr/>
          <p:nvPr/>
        </p:nvSpPr>
        <p:spPr>
          <a:xfrm>
            <a:off x="-1172308" y="-3839307"/>
            <a:ext cx="14536615" cy="1453661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FA296-BD37-E8EE-1487-BD1D9C73CC8C}"/>
              </a:ext>
            </a:extLst>
          </p:cNvPr>
          <p:cNvSpPr txBox="1"/>
          <p:nvPr/>
        </p:nvSpPr>
        <p:spPr>
          <a:xfrm>
            <a:off x="825511" y="1043343"/>
            <a:ext cx="5270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Room Biased Insights</a:t>
            </a:r>
          </a:p>
        </p:txBody>
      </p:sp>
    </p:spTree>
    <p:extLst>
      <p:ext uri="{BB962C8B-B14F-4D97-AF65-F5344CB8AC3E}">
        <p14:creationId xmlns:p14="http://schemas.microsoft.com/office/powerpoint/2010/main" val="15401849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245360" y="3237936"/>
            <a:ext cx="7701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Location Score</a:t>
            </a:r>
          </a:p>
        </p:txBody>
      </p:sp>
      <p:pic>
        <p:nvPicPr>
          <p:cNvPr id="7" name="Graphic 6" descr="Compass with solid fill">
            <a:extLst>
              <a:ext uri="{FF2B5EF4-FFF2-40B4-BE49-F238E27FC236}">
                <a16:creationId xmlns:a16="http://schemas.microsoft.com/office/drawing/2014/main" id="{C17505E6-0CCC-85AB-9A9A-3552F314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980" y="631896"/>
            <a:ext cx="26060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9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4C79B-8D78-14CE-9E48-54C5AEEA857C}"/>
              </a:ext>
            </a:extLst>
          </p:cNvPr>
          <p:cNvSpPr txBox="1"/>
          <p:nvPr/>
        </p:nvSpPr>
        <p:spPr>
          <a:xfrm>
            <a:off x="1921397" y="2277038"/>
            <a:ext cx="91580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i="1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932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uilding with towers and a body of water&#10;&#10;Description automatically generated">
            <a:extLst>
              <a:ext uri="{FF2B5EF4-FFF2-40B4-BE49-F238E27FC236}">
                <a16:creationId xmlns:a16="http://schemas.microsoft.com/office/drawing/2014/main" id="{32335524-7A9F-2AA7-34BD-DA919741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6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16" b="1095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7F89B-1619-8540-80C9-EFEB439EDB5C}"/>
              </a:ext>
            </a:extLst>
          </p:cNvPr>
          <p:cNvSpPr txBox="1"/>
          <p:nvPr/>
        </p:nvSpPr>
        <p:spPr>
          <a:xfrm>
            <a:off x="3062365" y="994410"/>
            <a:ext cx="6544623" cy="1323439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Score</a:t>
            </a:r>
          </a:p>
        </p:txBody>
      </p:sp>
      <p:pic>
        <p:nvPicPr>
          <p:cNvPr id="4" name="Graphic 3" descr="Compass with solid fill">
            <a:extLst>
              <a:ext uri="{FF2B5EF4-FFF2-40B4-BE49-F238E27FC236}">
                <a16:creationId xmlns:a16="http://schemas.microsoft.com/office/drawing/2014/main" id="{26A54533-D3CC-F2D0-D678-65D7A160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8795" y="-55691"/>
            <a:ext cx="994410" cy="99441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E2B9D4-0C3B-C3EE-FAD1-B07F49DA3016}"/>
              </a:ext>
            </a:extLst>
          </p:cNvPr>
          <p:cNvSpPr/>
          <p:nvPr/>
        </p:nvSpPr>
        <p:spPr>
          <a:xfrm>
            <a:off x="4620159" y="3314877"/>
            <a:ext cx="2980989" cy="2980989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81F71-6D18-BAED-10AE-F8E7F9E0FC7D}"/>
              </a:ext>
            </a:extLst>
          </p:cNvPr>
          <p:cNvSpPr txBox="1"/>
          <p:nvPr/>
        </p:nvSpPr>
        <p:spPr>
          <a:xfrm>
            <a:off x="5141620" y="3835875"/>
            <a:ext cx="19380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City Location Score</a:t>
            </a:r>
          </a:p>
        </p:txBody>
      </p:sp>
    </p:spTree>
    <p:extLst>
      <p:ext uri="{BB962C8B-B14F-4D97-AF65-F5344CB8AC3E}">
        <p14:creationId xmlns:p14="http://schemas.microsoft.com/office/powerpoint/2010/main" val="61186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uilding with towers and a body of water&#10;&#10;Description automatically generated">
            <a:extLst>
              <a:ext uri="{FF2B5EF4-FFF2-40B4-BE49-F238E27FC236}">
                <a16:creationId xmlns:a16="http://schemas.microsoft.com/office/drawing/2014/main" id="{32335524-7A9F-2AA7-34BD-DA919741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6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16" b="1095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7F89B-1619-8540-80C9-EFEB439EDB5C}"/>
              </a:ext>
            </a:extLst>
          </p:cNvPr>
          <p:cNvSpPr txBox="1"/>
          <p:nvPr/>
        </p:nvSpPr>
        <p:spPr>
          <a:xfrm>
            <a:off x="1161464" y="307096"/>
            <a:ext cx="4492576" cy="646331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Location Score</a:t>
            </a:r>
          </a:p>
        </p:txBody>
      </p:sp>
      <p:pic>
        <p:nvPicPr>
          <p:cNvPr id="4" name="Graphic 3" descr="Compass with solid fill">
            <a:extLst>
              <a:ext uri="{FF2B5EF4-FFF2-40B4-BE49-F238E27FC236}">
                <a16:creationId xmlns:a16="http://schemas.microsoft.com/office/drawing/2014/main" id="{26A54533-D3CC-F2D0-D678-65D7A160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584" y="266114"/>
            <a:ext cx="728296" cy="7282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355811-0F6E-AF13-8602-4DBDEA4E744B}"/>
              </a:ext>
            </a:extLst>
          </p:cNvPr>
          <p:cNvSpPr/>
          <p:nvPr/>
        </p:nvSpPr>
        <p:spPr>
          <a:xfrm>
            <a:off x="-1066170" y="-3839308"/>
            <a:ext cx="14430478" cy="1453661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959CF1-BF9B-57AC-9CA4-AD101A646852}"/>
              </a:ext>
            </a:extLst>
          </p:cNvPr>
          <p:cNvSpPr/>
          <p:nvPr/>
        </p:nvSpPr>
        <p:spPr>
          <a:xfrm>
            <a:off x="5315692" y="4933276"/>
            <a:ext cx="1666754" cy="1666754"/>
          </a:xfrm>
          <a:prstGeom prst="ellipse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C6D638-E79F-CBAF-4861-F8AD43BF622B}"/>
              </a:ext>
            </a:extLst>
          </p:cNvPr>
          <p:cNvSpPr txBox="1"/>
          <p:nvPr/>
        </p:nvSpPr>
        <p:spPr>
          <a:xfrm>
            <a:off x="5369234" y="5258821"/>
            <a:ext cx="1559670" cy="1015663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Location Score</a:t>
            </a:r>
          </a:p>
        </p:txBody>
      </p:sp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0A3496-551C-E768-82AA-97B70D3A4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39" y="1093967"/>
            <a:ext cx="2421942" cy="2872989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A71F98AF-7315-E5CA-12C5-CB2A92764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34" y="1093967"/>
            <a:ext cx="2251981" cy="2872989"/>
          </a:xfrm>
          <a:prstGeom prst="rect">
            <a:avLst/>
          </a:prstGeom>
        </p:spPr>
      </p:pic>
      <p:pic>
        <p:nvPicPr>
          <p:cNvPr id="30" name="Picture 2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A726A7F-1D6E-30F4-A074-A92F6C20B6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29" y="1093967"/>
            <a:ext cx="2351125" cy="2872989"/>
          </a:xfrm>
          <a:prstGeom prst="rect">
            <a:avLst/>
          </a:prstGeom>
        </p:spPr>
      </p:pic>
      <p:pic>
        <p:nvPicPr>
          <p:cNvPr id="31" name="Picture 30" descr="A screenshot of a screen&#10;&#10;Description automatically generated">
            <a:extLst>
              <a:ext uri="{FF2B5EF4-FFF2-40B4-BE49-F238E27FC236}">
                <a16:creationId xmlns:a16="http://schemas.microsoft.com/office/drawing/2014/main" id="{4E12F501-A92C-DEE5-15EB-80360EDCA7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4" y="1093967"/>
            <a:ext cx="2429024" cy="287298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0F91DF-85E8-2E27-BF10-5799FD6F5671}"/>
              </a:ext>
            </a:extLst>
          </p:cNvPr>
          <p:cNvSpPr/>
          <p:nvPr/>
        </p:nvSpPr>
        <p:spPr>
          <a:xfrm>
            <a:off x="771260" y="2190327"/>
            <a:ext cx="2253084" cy="223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4B38069-5DA5-D1DD-7735-2FCA040588F9}"/>
              </a:ext>
            </a:extLst>
          </p:cNvPr>
          <p:cNvSpPr/>
          <p:nvPr/>
        </p:nvSpPr>
        <p:spPr>
          <a:xfrm>
            <a:off x="3620733" y="2210647"/>
            <a:ext cx="2253084" cy="223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B86F15B-400E-7563-4FE6-6151CFE5102A}"/>
              </a:ext>
            </a:extLst>
          </p:cNvPr>
          <p:cNvSpPr/>
          <p:nvPr/>
        </p:nvSpPr>
        <p:spPr>
          <a:xfrm>
            <a:off x="6526068" y="2174861"/>
            <a:ext cx="2253084" cy="223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F78717-8603-0404-5AA3-AF34B5ED4C46}"/>
              </a:ext>
            </a:extLst>
          </p:cNvPr>
          <p:cNvSpPr/>
          <p:nvPr/>
        </p:nvSpPr>
        <p:spPr>
          <a:xfrm>
            <a:off x="9423647" y="1712807"/>
            <a:ext cx="2154354" cy="223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F8B7D4-A6F2-CE07-53AC-AF72E16F4A73}"/>
              </a:ext>
            </a:extLst>
          </p:cNvPr>
          <p:cNvSpPr txBox="1"/>
          <p:nvPr/>
        </p:nvSpPr>
        <p:spPr>
          <a:xfrm>
            <a:off x="609810" y="4051013"/>
            <a:ext cx="10968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It can be concluded that </a:t>
            </a:r>
            <a:r>
              <a:rPr lang="en-US" sz="2800" b="1" i="1" dirty="0">
                <a:solidFill>
                  <a:srgbClr val="FF0000"/>
                </a:solidFill>
              </a:rPr>
              <a:t>Istanbul</a:t>
            </a:r>
            <a:r>
              <a:rPr lang="en-US" sz="2800" dirty="0">
                <a:solidFill>
                  <a:schemeClr val="bg1"/>
                </a:solidFill>
              </a:rPr>
              <a:t> is the overall low performer based on </a:t>
            </a:r>
            <a:r>
              <a:rPr lang="en-US" sz="2800" b="1" i="1" dirty="0">
                <a:solidFill>
                  <a:srgbClr val="FF0000"/>
                </a:solidFill>
              </a:rPr>
              <a:t>average location scores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across all the 4 types of rooms.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09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uilding with towers and a body of water&#10;&#10;Description automatically generated">
            <a:extLst>
              <a:ext uri="{FF2B5EF4-FFF2-40B4-BE49-F238E27FC236}">
                <a16:creationId xmlns:a16="http://schemas.microsoft.com/office/drawing/2014/main" id="{32335524-7A9F-2AA7-34BD-DA919741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6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16" b="10955"/>
          <a:stretch/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pass with solid fill">
            <a:extLst>
              <a:ext uri="{FF2B5EF4-FFF2-40B4-BE49-F238E27FC236}">
                <a16:creationId xmlns:a16="http://schemas.microsoft.com/office/drawing/2014/main" id="{26A54533-D3CC-F2D0-D678-65D7A160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584" y="266114"/>
            <a:ext cx="728296" cy="7282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355811-0F6E-AF13-8602-4DBDEA4E744B}"/>
              </a:ext>
            </a:extLst>
          </p:cNvPr>
          <p:cNvSpPr/>
          <p:nvPr/>
        </p:nvSpPr>
        <p:spPr>
          <a:xfrm>
            <a:off x="-1066170" y="-3839308"/>
            <a:ext cx="14430478" cy="1453661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959CF1-BF9B-57AC-9CA4-AD101A646852}"/>
              </a:ext>
            </a:extLst>
          </p:cNvPr>
          <p:cNvSpPr/>
          <p:nvPr/>
        </p:nvSpPr>
        <p:spPr>
          <a:xfrm>
            <a:off x="-1172308" y="-3843600"/>
            <a:ext cx="14536617" cy="14536617"/>
          </a:xfrm>
          <a:prstGeom prst="ellipse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C6D638-E79F-CBAF-4861-F8AD43BF622B}"/>
              </a:ext>
            </a:extLst>
          </p:cNvPr>
          <p:cNvSpPr txBox="1"/>
          <p:nvPr/>
        </p:nvSpPr>
        <p:spPr>
          <a:xfrm>
            <a:off x="1051018" y="368652"/>
            <a:ext cx="3797866" cy="523220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Location Score</a:t>
            </a:r>
          </a:p>
        </p:txBody>
      </p:sp>
      <p:pic>
        <p:nvPicPr>
          <p:cNvPr id="8" name="Picture 7" descr="A graph of a number of cities&#10;&#10;Description automatically generated">
            <a:extLst>
              <a:ext uri="{FF2B5EF4-FFF2-40B4-BE49-F238E27FC236}">
                <a16:creationId xmlns:a16="http://schemas.microsoft.com/office/drawing/2014/main" id="{C4AD320B-DAD1-819F-9D6A-276430521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99" y="1545680"/>
            <a:ext cx="2559928" cy="2552485"/>
          </a:xfrm>
          <a:prstGeom prst="rect">
            <a:avLst/>
          </a:prstGeom>
        </p:spPr>
      </p:pic>
      <p:pic>
        <p:nvPicPr>
          <p:cNvPr id="10" name="Picture 9" descr="A graph of a number of locations&#10;&#10;Description automatically generated">
            <a:extLst>
              <a:ext uri="{FF2B5EF4-FFF2-40B4-BE49-F238E27FC236}">
                <a16:creationId xmlns:a16="http://schemas.microsoft.com/office/drawing/2014/main" id="{AED18A93-C4CE-710C-544D-7872FB0A5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03" y="1545680"/>
            <a:ext cx="2428405" cy="2552484"/>
          </a:xfrm>
          <a:prstGeom prst="rect">
            <a:avLst/>
          </a:prstGeom>
        </p:spPr>
      </p:pic>
      <p:pic>
        <p:nvPicPr>
          <p:cNvPr id="12" name="Picture 11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3F53115D-4F75-C706-E58D-28BE894259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8" y="1560005"/>
            <a:ext cx="2428405" cy="2507592"/>
          </a:xfrm>
          <a:prstGeom prst="rect">
            <a:avLst/>
          </a:prstGeom>
        </p:spPr>
      </p:pic>
      <p:pic>
        <p:nvPicPr>
          <p:cNvPr id="14" name="Picture 13" descr="A graph of a bar&#10;&#10;Description automatically generated">
            <a:extLst>
              <a:ext uri="{FF2B5EF4-FFF2-40B4-BE49-F238E27FC236}">
                <a16:creationId xmlns:a16="http://schemas.microsoft.com/office/drawing/2014/main" id="{BC252F8A-3A54-7638-9BB6-AAA8CA480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18" y="1560005"/>
            <a:ext cx="2361900" cy="2538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DFAF72-FD9D-B9EF-8F01-78FF065B2673}"/>
              </a:ext>
            </a:extLst>
          </p:cNvPr>
          <p:cNvSpPr txBox="1"/>
          <p:nvPr/>
        </p:nvSpPr>
        <p:spPr>
          <a:xfrm>
            <a:off x="794408" y="1128421"/>
            <a:ext cx="2428405" cy="400110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B80F63-2527-6515-7E8F-960C36167B52}"/>
              </a:ext>
            </a:extLst>
          </p:cNvPr>
          <p:cNvSpPr txBox="1"/>
          <p:nvPr/>
        </p:nvSpPr>
        <p:spPr>
          <a:xfrm>
            <a:off x="3525802" y="1128421"/>
            <a:ext cx="2428405" cy="400110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Room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2DB92A-5FC6-2935-4B51-896073CCF7FE}"/>
              </a:ext>
            </a:extLst>
          </p:cNvPr>
          <p:cNvSpPr txBox="1"/>
          <p:nvPr/>
        </p:nvSpPr>
        <p:spPr>
          <a:xfrm>
            <a:off x="6322960" y="1128421"/>
            <a:ext cx="2428405" cy="400110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Place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D6E87-0EF2-E2DE-0E62-A670AC43BE2F}"/>
              </a:ext>
            </a:extLst>
          </p:cNvPr>
          <p:cNvSpPr txBox="1"/>
          <p:nvPr/>
        </p:nvSpPr>
        <p:spPr>
          <a:xfrm>
            <a:off x="9120118" y="1129783"/>
            <a:ext cx="2277476" cy="400110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 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21282-9652-4FE2-518A-CB995F7D2F2B}"/>
              </a:ext>
            </a:extLst>
          </p:cNvPr>
          <p:cNvSpPr txBox="1"/>
          <p:nvPr/>
        </p:nvSpPr>
        <p:spPr>
          <a:xfrm>
            <a:off x="794408" y="4220791"/>
            <a:ext cx="2428405" cy="1938992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Sultanbeyli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province in Istanbul ranked the lowest among the reviewers for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Room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an average score of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1/10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0F32FF-96C8-EC69-4939-53E419BD8792}"/>
              </a:ext>
            </a:extLst>
          </p:cNvPr>
          <p:cNvSpPr txBox="1"/>
          <p:nvPr/>
        </p:nvSpPr>
        <p:spPr>
          <a:xfrm>
            <a:off x="3525801" y="4211832"/>
            <a:ext cx="2428405" cy="2246769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Bayrampasa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province in Istanbul ranked the lowest among the reviewers for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Room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an average score of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5.27/10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2B3E1-62F0-98E4-5482-0D2E8E5EF3C5}"/>
              </a:ext>
            </a:extLst>
          </p:cNvPr>
          <p:cNvSpPr txBox="1"/>
          <p:nvPr/>
        </p:nvSpPr>
        <p:spPr>
          <a:xfrm>
            <a:off x="6322959" y="4220791"/>
            <a:ext cx="2428405" cy="2246769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Sultangazi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province in Istanbul ranked the lowest among the reviewers for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Place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an average score of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5.08/10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FE74A-7F02-8EA3-6AB9-544C67542838}"/>
              </a:ext>
            </a:extLst>
          </p:cNvPr>
          <p:cNvSpPr txBox="1"/>
          <p:nvPr/>
        </p:nvSpPr>
        <p:spPr>
          <a:xfrm>
            <a:off x="9135548" y="4220791"/>
            <a:ext cx="2428405" cy="2246769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Ward 60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province in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Cape Town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 the lowest among the reviewers for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 Room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an average score of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5.24/10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10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2AB30A7-D65A-7B15-BF54-C9E8F51465CD}"/>
              </a:ext>
            </a:extLst>
          </p:cNvPr>
          <p:cNvSpPr/>
          <p:nvPr/>
        </p:nvSpPr>
        <p:spPr>
          <a:xfrm>
            <a:off x="2719754" y="52754"/>
            <a:ext cx="6752492" cy="6752492"/>
          </a:xfrm>
          <a:prstGeom prst="ellipse">
            <a:avLst/>
          </a:prstGeom>
          <a:solidFill>
            <a:srgbClr val="2D2125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C247-3D9A-B283-9844-D54283716F99}"/>
              </a:ext>
            </a:extLst>
          </p:cNvPr>
          <p:cNvSpPr txBox="1"/>
          <p:nvPr/>
        </p:nvSpPr>
        <p:spPr>
          <a:xfrm>
            <a:off x="2245360" y="3237936"/>
            <a:ext cx="7701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 Impact</a:t>
            </a:r>
          </a:p>
        </p:txBody>
      </p:sp>
      <p:pic>
        <p:nvPicPr>
          <p:cNvPr id="3" name="Graphic 2" descr="Stopwatch 75% with solid fill">
            <a:extLst>
              <a:ext uri="{FF2B5EF4-FFF2-40B4-BE49-F238E27FC236}">
                <a16:creationId xmlns:a16="http://schemas.microsoft.com/office/drawing/2014/main" id="{B5B74782-48A4-9342-70FA-2AC25E97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0123" y="883073"/>
            <a:ext cx="2191754" cy="21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ck drawn on a blackboard">
            <a:extLst>
              <a:ext uri="{FF2B5EF4-FFF2-40B4-BE49-F238E27FC236}">
                <a16:creationId xmlns:a16="http://schemas.microsoft.com/office/drawing/2014/main" id="{F0969750-30C4-16BE-C38A-8ABA9E735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2771" r="1638" b="162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7F89B-1619-8540-80C9-EFEB439EDB5C}"/>
              </a:ext>
            </a:extLst>
          </p:cNvPr>
          <p:cNvSpPr txBox="1"/>
          <p:nvPr/>
        </p:nvSpPr>
        <p:spPr>
          <a:xfrm>
            <a:off x="4844805" y="937076"/>
            <a:ext cx="6713806" cy="2308324"/>
          </a:xfrm>
          <a:prstGeom prst="rect">
            <a:avLst/>
          </a:prstGeom>
          <a:noFill/>
          <a:effectLst>
            <a:outerShdw blurRad="482600" sx="102000" sy="102000" algn="ctr" rotWithShape="0">
              <a:prstClr val="black">
                <a:alpha val="4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8317-66F8-B944-B559-2FDF79D3E7B6}"/>
              </a:ext>
            </a:extLst>
          </p:cNvPr>
          <p:cNvSpPr txBox="1"/>
          <p:nvPr/>
        </p:nvSpPr>
        <p:spPr>
          <a:xfrm>
            <a:off x="1643365" y="3498100"/>
            <a:ext cx="2268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Response Time Analysis</a:t>
            </a:r>
          </a:p>
        </p:txBody>
      </p:sp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A69B8D24-0489-EE60-8019-556F198C6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2246" y="0"/>
            <a:ext cx="1158924" cy="1158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BBC76D-AB2D-3399-5591-E967741034F5}"/>
              </a:ext>
            </a:extLst>
          </p:cNvPr>
          <p:cNvSpPr/>
          <p:nvPr/>
        </p:nvSpPr>
        <p:spPr>
          <a:xfrm>
            <a:off x="118084" y="888120"/>
            <a:ext cx="5081760" cy="5081760"/>
          </a:xfrm>
          <a:prstGeom prst="ellipse">
            <a:avLst/>
          </a:prstGeom>
          <a:noFill/>
          <a:ln w="69850">
            <a:solidFill>
              <a:srgbClr val="C5C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ck drawn on a blackboard">
            <a:extLst>
              <a:ext uri="{FF2B5EF4-FFF2-40B4-BE49-F238E27FC236}">
                <a16:creationId xmlns:a16="http://schemas.microsoft.com/office/drawing/2014/main" id="{F0969750-30C4-16BE-C38A-8ABA9E735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2771" r="1638" b="162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1D7D8E-B5D1-FC4A-44D8-F84E82F9F483}"/>
              </a:ext>
            </a:extLst>
          </p:cNvPr>
          <p:cNvSpPr/>
          <p:nvPr/>
        </p:nvSpPr>
        <p:spPr>
          <a:xfrm>
            <a:off x="-1172308" y="-3839308"/>
            <a:ext cx="14536616" cy="1453661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98317-66F8-B944-B559-2FDF79D3E7B6}"/>
              </a:ext>
            </a:extLst>
          </p:cNvPr>
          <p:cNvSpPr txBox="1"/>
          <p:nvPr/>
        </p:nvSpPr>
        <p:spPr>
          <a:xfrm>
            <a:off x="763688" y="207429"/>
            <a:ext cx="614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Response Time Analysis</a:t>
            </a:r>
          </a:p>
        </p:txBody>
      </p:sp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A69B8D24-0489-EE60-8019-556F198C6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300" y="138897"/>
            <a:ext cx="844951" cy="8449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BBC76D-AB2D-3399-5591-E967741034F5}"/>
              </a:ext>
            </a:extLst>
          </p:cNvPr>
          <p:cNvSpPr/>
          <p:nvPr/>
        </p:nvSpPr>
        <p:spPr>
          <a:xfrm>
            <a:off x="-1248508" y="-3915508"/>
            <a:ext cx="14612816" cy="14612816"/>
          </a:xfrm>
          <a:prstGeom prst="ellipse">
            <a:avLst/>
          </a:prstGeom>
          <a:noFill/>
          <a:ln w="69850">
            <a:solidFill>
              <a:srgbClr val="C5CF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and purple graph&#10;&#10;Description automatically generated">
            <a:extLst>
              <a:ext uri="{FF2B5EF4-FFF2-40B4-BE49-F238E27FC236}">
                <a16:creationId xmlns:a16="http://schemas.microsoft.com/office/drawing/2014/main" id="{1E6AF5E7-22D1-D9E6-1487-ACE602E1D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22" y="1120606"/>
            <a:ext cx="3302610" cy="2539844"/>
          </a:xfrm>
          <a:prstGeom prst="rect">
            <a:avLst/>
          </a:prstGeom>
        </p:spPr>
      </p:pic>
      <p:pic>
        <p:nvPicPr>
          <p:cNvPr id="9" name="Picture 8" descr="A red and blue graph&#10;&#10;Description automatically generated">
            <a:extLst>
              <a:ext uri="{FF2B5EF4-FFF2-40B4-BE49-F238E27FC236}">
                <a16:creationId xmlns:a16="http://schemas.microsoft.com/office/drawing/2014/main" id="{13F6BCBF-B344-D2FB-7AAB-9C0E35EDC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08" y="1130208"/>
            <a:ext cx="3343996" cy="2539845"/>
          </a:xfrm>
          <a:prstGeom prst="rect">
            <a:avLst/>
          </a:prstGeom>
        </p:spPr>
      </p:pic>
      <p:pic>
        <p:nvPicPr>
          <p:cNvPr id="14" name="Picture 13" descr="A red and blue graph&#10;&#10;Description automatically generated">
            <a:extLst>
              <a:ext uri="{FF2B5EF4-FFF2-40B4-BE49-F238E27FC236}">
                <a16:creationId xmlns:a16="http://schemas.microsoft.com/office/drawing/2014/main" id="{89C63C9A-7567-B267-7745-AB2E905E93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02" y="3989302"/>
            <a:ext cx="3305830" cy="2539845"/>
          </a:xfrm>
          <a:prstGeom prst="rect">
            <a:avLst/>
          </a:prstGeom>
        </p:spPr>
      </p:pic>
      <p:pic>
        <p:nvPicPr>
          <p:cNvPr id="16" name="Picture 15" descr="A red and orange graph&#10;&#10;Description automatically generated with medium confidence">
            <a:extLst>
              <a:ext uri="{FF2B5EF4-FFF2-40B4-BE49-F238E27FC236}">
                <a16:creationId xmlns:a16="http://schemas.microsoft.com/office/drawing/2014/main" id="{1574E95F-44DC-9DD0-DA19-1EAF2E8BB4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94" y="3989302"/>
            <a:ext cx="3302610" cy="2539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8E2A77-D965-BF72-3D09-29B8B9582E57}"/>
              </a:ext>
            </a:extLst>
          </p:cNvPr>
          <p:cNvSpPr txBox="1"/>
          <p:nvPr/>
        </p:nvSpPr>
        <p:spPr>
          <a:xfrm>
            <a:off x="0" y="1451908"/>
            <a:ext cx="2167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time of </a:t>
            </a:r>
            <a:r>
              <a:rPr lang="en-US" sz="2400" b="1" i="1" dirty="0">
                <a:solidFill>
                  <a:srgbClr val="FF0000"/>
                </a:solidFill>
              </a:rPr>
              <a:t>few days or more </a:t>
            </a:r>
            <a:r>
              <a:rPr lang="en-US" sz="2400" dirty="0">
                <a:solidFill>
                  <a:schemeClr val="bg1"/>
                </a:solidFill>
              </a:rPr>
              <a:t>fetched the score of </a:t>
            </a:r>
            <a:r>
              <a:rPr lang="en-US" sz="2400" b="1" i="1" dirty="0">
                <a:solidFill>
                  <a:srgbClr val="FF0000"/>
                </a:solidFill>
              </a:rPr>
              <a:t>76.53/100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982FCB-9D48-2291-BC14-B39DBB5E4FB2}"/>
              </a:ext>
            </a:extLst>
          </p:cNvPr>
          <p:cNvSpPr txBox="1"/>
          <p:nvPr/>
        </p:nvSpPr>
        <p:spPr>
          <a:xfrm>
            <a:off x="6224406" y="1421032"/>
            <a:ext cx="2167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time of </a:t>
            </a:r>
            <a:r>
              <a:rPr lang="en-US" sz="2400" b="1" i="1" dirty="0">
                <a:solidFill>
                  <a:srgbClr val="FF0000"/>
                </a:solidFill>
              </a:rPr>
              <a:t>within a day </a:t>
            </a:r>
            <a:r>
              <a:rPr lang="en-US" sz="2400" dirty="0">
                <a:solidFill>
                  <a:schemeClr val="bg1"/>
                </a:solidFill>
              </a:rPr>
              <a:t>fetched the score of </a:t>
            </a:r>
            <a:r>
              <a:rPr lang="en-US" sz="2400" b="1" i="1" dirty="0">
                <a:solidFill>
                  <a:srgbClr val="FF0000"/>
                </a:solidFill>
              </a:rPr>
              <a:t>79.46/100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BA107-7D76-05CA-4202-BA7468D1D017}"/>
              </a:ext>
            </a:extLst>
          </p:cNvPr>
          <p:cNvSpPr txBox="1"/>
          <p:nvPr/>
        </p:nvSpPr>
        <p:spPr>
          <a:xfrm>
            <a:off x="0" y="4247199"/>
            <a:ext cx="2167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time of </a:t>
            </a:r>
            <a:r>
              <a:rPr lang="en-US" sz="2400" b="1" i="1" dirty="0">
                <a:solidFill>
                  <a:srgbClr val="FF0000"/>
                </a:solidFill>
              </a:rPr>
              <a:t>within a few hours </a:t>
            </a:r>
            <a:r>
              <a:rPr lang="en-US" sz="2400" dirty="0">
                <a:solidFill>
                  <a:schemeClr val="bg1"/>
                </a:solidFill>
              </a:rPr>
              <a:t>fetched the score of </a:t>
            </a:r>
            <a:r>
              <a:rPr lang="en-US" sz="2400" b="1" i="1" dirty="0">
                <a:solidFill>
                  <a:srgbClr val="FF0000"/>
                </a:solidFill>
              </a:rPr>
              <a:t>80.53/100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16FF7E-AFA6-7822-C338-92CF0552D6B3}"/>
              </a:ext>
            </a:extLst>
          </p:cNvPr>
          <p:cNvSpPr txBox="1"/>
          <p:nvPr/>
        </p:nvSpPr>
        <p:spPr>
          <a:xfrm>
            <a:off x="6304635" y="4294530"/>
            <a:ext cx="2167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time of </a:t>
            </a:r>
            <a:r>
              <a:rPr lang="en-US" sz="2400" b="1" i="1" dirty="0">
                <a:solidFill>
                  <a:srgbClr val="FF0000"/>
                </a:solidFill>
              </a:rPr>
              <a:t>within an hour</a:t>
            </a:r>
            <a:r>
              <a:rPr lang="en-US" sz="2400" dirty="0">
                <a:solidFill>
                  <a:schemeClr val="bg1"/>
                </a:solidFill>
              </a:rPr>
              <a:t> fetched the score of </a:t>
            </a:r>
            <a:r>
              <a:rPr lang="en-US" sz="2400" b="1" i="1" dirty="0">
                <a:solidFill>
                  <a:srgbClr val="FF0000"/>
                </a:solidFill>
              </a:rPr>
              <a:t>83.46/100</a:t>
            </a:r>
          </a:p>
        </p:txBody>
      </p:sp>
    </p:spTree>
    <p:extLst>
      <p:ext uri="{BB962C8B-B14F-4D97-AF65-F5344CB8AC3E}">
        <p14:creationId xmlns:p14="http://schemas.microsoft.com/office/powerpoint/2010/main" val="489852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977</Words>
  <Application>Microsoft Office PowerPoint</Application>
  <PresentationFormat>Widescreen</PresentationFormat>
  <Paragraphs>88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nair</dc:creator>
  <cp:lastModifiedBy>vishnu nair</cp:lastModifiedBy>
  <cp:revision>1</cp:revision>
  <dcterms:created xsi:type="dcterms:W3CDTF">2023-12-20T07:14:38Z</dcterms:created>
  <dcterms:modified xsi:type="dcterms:W3CDTF">2024-01-07T17:32:45Z</dcterms:modified>
</cp:coreProperties>
</file>